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</p:sldMasterIdLst>
  <p:notesMasterIdLst>
    <p:notesMasterId r:id="rId20"/>
  </p:notesMasterIdLst>
  <p:sldIdLst>
    <p:sldId id="292" r:id="rId4"/>
    <p:sldId id="327" r:id="rId5"/>
    <p:sldId id="268" r:id="rId6"/>
    <p:sldId id="330" r:id="rId7"/>
    <p:sldId id="332" r:id="rId8"/>
    <p:sldId id="335" r:id="rId9"/>
    <p:sldId id="333" r:id="rId10"/>
    <p:sldId id="334" r:id="rId11"/>
    <p:sldId id="270" r:id="rId12"/>
    <p:sldId id="271" r:id="rId13"/>
    <p:sldId id="272" r:id="rId14"/>
    <p:sldId id="273" r:id="rId15"/>
    <p:sldId id="276" r:id="rId16"/>
    <p:sldId id="277" r:id="rId17"/>
    <p:sldId id="326" r:id="rId18"/>
    <p:sldId id="267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A65"/>
    <a:srgbClr val="C03A1A"/>
    <a:srgbClr val="BB2D29"/>
    <a:srgbClr val="BD2B0B"/>
    <a:srgbClr val="008000"/>
    <a:srgbClr val="BE2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244E2-3630-45EA-A884-83E1C44CA1D1}" v="75" dt="2024-02-23T13:33:35.478"/>
    <p1510:client id="{B3EDA88F-7243-4E32-A6A2-73152D391377}" v="12" dt="2024-02-23T11:10:42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8" autoAdjust="0"/>
    <p:restoredTop sz="94604" autoAdjust="0"/>
  </p:normalViewPr>
  <p:slideViewPr>
    <p:cSldViewPr showGuides="1">
      <p:cViewPr varScale="1">
        <p:scale>
          <a:sx n="78" d="100"/>
          <a:sy n="78" d="100"/>
        </p:scale>
        <p:origin x="1066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rgia raccanelli" userId="2ed8d7cd6f428c75" providerId="LiveId" clId="{B3EDA88F-7243-4E32-A6A2-73152D391377}"/>
    <pc:docChg chg="undo custSel addSld delSld modSld modMainMaster">
      <pc:chgData name="giorgia raccanelli" userId="2ed8d7cd6f428c75" providerId="LiveId" clId="{B3EDA88F-7243-4E32-A6A2-73152D391377}" dt="2024-02-23T11:11:20.587" v="1033" actId="1076"/>
      <pc:docMkLst>
        <pc:docMk/>
      </pc:docMkLst>
      <pc:sldChg chg="addSp modSp del mod">
        <pc:chgData name="giorgia raccanelli" userId="2ed8d7cd6f428c75" providerId="LiveId" clId="{B3EDA88F-7243-4E32-A6A2-73152D391377}" dt="2024-02-23T11:03:22.029" v="891" actId="2696"/>
        <pc:sldMkLst>
          <pc:docMk/>
          <pc:sldMk cId="3085230404" sldId="263"/>
        </pc:sldMkLst>
        <pc:spChg chg="add mod">
          <ac:chgData name="giorgia raccanelli" userId="2ed8d7cd6f428c75" providerId="LiveId" clId="{B3EDA88F-7243-4E32-A6A2-73152D391377}" dt="2024-02-22T22:16:28.311" v="756" actId="20577"/>
          <ac:spMkLst>
            <pc:docMk/>
            <pc:sldMk cId="3085230404" sldId="263"/>
            <ac:spMk id="2" creationId="{05A26641-C772-E8E7-7756-4B4CF896B05B}"/>
          </ac:spMkLst>
        </pc:spChg>
        <pc:spChg chg="mod">
          <ac:chgData name="giorgia raccanelli" userId="2ed8d7cd6f428c75" providerId="LiveId" clId="{B3EDA88F-7243-4E32-A6A2-73152D391377}" dt="2024-02-22T22:15:59.755" v="750" actId="2711"/>
          <ac:spMkLst>
            <pc:docMk/>
            <pc:sldMk cId="3085230404" sldId="263"/>
            <ac:spMk id="3" creationId="{E59C8033-553E-49A5-844A-CE35269F524C}"/>
          </ac:spMkLst>
        </pc:spChg>
      </pc:sldChg>
      <pc:sldChg chg="modSp mod">
        <pc:chgData name="giorgia raccanelli" userId="2ed8d7cd6f428c75" providerId="LiveId" clId="{B3EDA88F-7243-4E32-A6A2-73152D391377}" dt="2024-02-22T22:35:34.803" v="846" actId="207"/>
        <pc:sldMkLst>
          <pc:docMk/>
          <pc:sldMk cId="1199445773" sldId="264"/>
        </pc:sldMkLst>
        <pc:spChg chg="mod">
          <ac:chgData name="giorgia raccanelli" userId="2ed8d7cd6f428c75" providerId="LiveId" clId="{B3EDA88F-7243-4E32-A6A2-73152D391377}" dt="2024-02-22T22:19:53.022" v="788" actId="2711"/>
          <ac:spMkLst>
            <pc:docMk/>
            <pc:sldMk cId="1199445773" sldId="264"/>
            <ac:spMk id="2" creationId="{A59FA5B4-A634-E879-E34B-BE9135178E6E}"/>
          </ac:spMkLst>
        </pc:spChg>
        <pc:graphicFrameChg chg="modGraphic">
          <ac:chgData name="giorgia raccanelli" userId="2ed8d7cd6f428c75" providerId="LiveId" clId="{B3EDA88F-7243-4E32-A6A2-73152D391377}" dt="2024-02-22T22:35:34.803" v="846" actId="207"/>
          <ac:graphicFrameMkLst>
            <pc:docMk/>
            <pc:sldMk cId="1199445773" sldId="264"/>
            <ac:graphicFrameMk id="3" creationId="{D59EDFAA-CFE9-54C9-B0B7-2D35A71AB149}"/>
          </ac:graphicFrameMkLst>
        </pc:graphicFrameChg>
      </pc:sldChg>
      <pc:sldChg chg="modSp mod">
        <pc:chgData name="giorgia raccanelli" userId="2ed8d7cd6f428c75" providerId="LiveId" clId="{B3EDA88F-7243-4E32-A6A2-73152D391377}" dt="2024-02-22T22:18:16.808" v="768" actId="20577"/>
        <pc:sldMkLst>
          <pc:docMk/>
          <pc:sldMk cId="1163493998" sldId="268"/>
        </pc:sldMkLst>
        <pc:spChg chg="mod">
          <ac:chgData name="giorgia raccanelli" userId="2ed8d7cd6f428c75" providerId="LiveId" clId="{B3EDA88F-7243-4E32-A6A2-73152D391377}" dt="2024-02-22T22:18:00.308" v="766" actId="255"/>
          <ac:spMkLst>
            <pc:docMk/>
            <pc:sldMk cId="1163493998" sldId="268"/>
            <ac:spMk id="2" creationId="{BA2A31B6-81E6-7E8B-3F78-4299DA691F2B}"/>
          </ac:spMkLst>
        </pc:spChg>
        <pc:spChg chg="mod">
          <ac:chgData name="giorgia raccanelli" userId="2ed8d7cd6f428c75" providerId="LiveId" clId="{B3EDA88F-7243-4E32-A6A2-73152D391377}" dt="2024-02-22T22:18:16.808" v="768" actId="20577"/>
          <ac:spMkLst>
            <pc:docMk/>
            <pc:sldMk cId="1163493998" sldId="268"/>
            <ac:spMk id="4" creationId="{2F7D0D16-0ADD-4A0E-6D2A-278F5A47BAFB}"/>
          </ac:spMkLst>
        </pc:spChg>
      </pc:sldChg>
      <pc:sldChg chg="modSp mod">
        <pc:chgData name="giorgia raccanelli" userId="2ed8d7cd6f428c75" providerId="LiveId" clId="{B3EDA88F-7243-4E32-A6A2-73152D391377}" dt="2024-02-22T22:20:24.113" v="798" actId="2711"/>
        <pc:sldMkLst>
          <pc:docMk/>
          <pc:sldMk cId="866666577" sldId="269"/>
        </pc:sldMkLst>
        <pc:spChg chg="mod">
          <ac:chgData name="giorgia raccanelli" userId="2ed8d7cd6f428c75" providerId="LiveId" clId="{B3EDA88F-7243-4E32-A6A2-73152D391377}" dt="2024-02-22T22:20:14.005" v="796" actId="207"/>
          <ac:spMkLst>
            <pc:docMk/>
            <pc:sldMk cId="866666577" sldId="269"/>
            <ac:spMk id="2" creationId="{735A1C3E-591F-4352-2048-0A9507BA3D08}"/>
          </ac:spMkLst>
        </pc:spChg>
        <pc:graphicFrameChg chg="modGraphic">
          <ac:chgData name="giorgia raccanelli" userId="2ed8d7cd6f428c75" providerId="LiveId" clId="{B3EDA88F-7243-4E32-A6A2-73152D391377}" dt="2024-02-22T22:20:24.113" v="798" actId="2711"/>
          <ac:graphicFrameMkLst>
            <pc:docMk/>
            <pc:sldMk cId="866666577" sldId="269"/>
            <ac:graphicFrameMk id="3" creationId="{04035BFF-C5C8-EEAD-944A-41F748D75C92}"/>
          </ac:graphicFrameMkLst>
        </pc:graphicFrameChg>
      </pc:sldChg>
      <pc:sldChg chg="modSp mod">
        <pc:chgData name="giorgia raccanelli" userId="2ed8d7cd6f428c75" providerId="LiveId" clId="{B3EDA88F-7243-4E32-A6A2-73152D391377}" dt="2024-02-22T22:20:45.539" v="808" actId="2711"/>
        <pc:sldMkLst>
          <pc:docMk/>
          <pc:sldMk cId="2108599678" sldId="270"/>
        </pc:sldMkLst>
        <pc:spChg chg="mod">
          <ac:chgData name="giorgia raccanelli" userId="2ed8d7cd6f428c75" providerId="LiveId" clId="{B3EDA88F-7243-4E32-A6A2-73152D391377}" dt="2024-02-22T22:20:42.132" v="807" actId="2711"/>
          <ac:spMkLst>
            <pc:docMk/>
            <pc:sldMk cId="2108599678" sldId="270"/>
            <ac:spMk id="2" creationId="{4B0C5F6D-407D-DB49-30D7-870F61C17C7D}"/>
          </ac:spMkLst>
        </pc:spChg>
        <pc:graphicFrameChg chg="mod modGraphic">
          <ac:chgData name="giorgia raccanelli" userId="2ed8d7cd6f428c75" providerId="LiveId" clId="{B3EDA88F-7243-4E32-A6A2-73152D391377}" dt="2024-02-22T22:20:45.539" v="808" actId="2711"/>
          <ac:graphicFrameMkLst>
            <pc:docMk/>
            <pc:sldMk cId="2108599678" sldId="270"/>
            <ac:graphicFrameMk id="3" creationId="{0014FB6A-9B5E-538F-E40A-7C1FA4B85359}"/>
          </ac:graphicFrameMkLst>
        </pc:graphicFrameChg>
      </pc:sldChg>
      <pc:sldChg chg="modSp mod">
        <pc:chgData name="giorgia raccanelli" userId="2ed8d7cd6f428c75" providerId="LiveId" clId="{B3EDA88F-7243-4E32-A6A2-73152D391377}" dt="2024-02-22T22:21:02.061" v="811" actId="2711"/>
        <pc:sldMkLst>
          <pc:docMk/>
          <pc:sldMk cId="3909367491" sldId="271"/>
        </pc:sldMkLst>
        <pc:spChg chg="mod">
          <ac:chgData name="giorgia raccanelli" userId="2ed8d7cd6f428c75" providerId="LiveId" clId="{B3EDA88F-7243-4E32-A6A2-73152D391377}" dt="2024-02-22T22:20:57.163" v="810" actId="207"/>
          <ac:spMkLst>
            <pc:docMk/>
            <pc:sldMk cId="3909367491" sldId="271"/>
            <ac:spMk id="2" creationId="{AF7E4C82-84CE-9D26-A4C1-327ED7379BB8}"/>
          </ac:spMkLst>
        </pc:spChg>
        <pc:graphicFrameChg chg="modGraphic">
          <ac:chgData name="giorgia raccanelli" userId="2ed8d7cd6f428c75" providerId="LiveId" clId="{B3EDA88F-7243-4E32-A6A2-73152D391377}" dt="2024-02-22T22:21:02.061" v="811" actId="2711"/>
          <ac:graphicFrameMkLst>
            <pc:docMk/>
            <pc:sldMk cId="3909367491" sldId="271"/>
            <ac:graphicFrameMk id="3" creationId="{4D692CED-A826-155F-0F89-A6822EBB2033}"/>
          </ac:graphicFrameMkLst>
        </pc:graphicFrameChg>
      </pc:sldChg>
      <pc:sldChg chg="modSp mod">
        <pc:chgData name="giorgia raccanelli" userId="2ed8d7cd6f428c75" providerId="LiveId" clId="{B3EDA88F-7243-4E32-A6A2-73152D391377}" dt="2024-02-22T22:21:28.734" v="815" actId="207"/>
        <pc:sldMkLst>
          <pc:docMk/>
          <pc:sldMk cId="3266267583" sldId="272"/>
        </pc:sldMkLst>
        <pc:spChg chg="mod">
          <ac:chgData name="giorgia raccanelli" userId="2ed8d7cd6f428c75" providerId="LiveId" clId="{B3EDA88F-7243-4E32-A6A2-73152D391377}" dt="2024-02-22T22:21:28.734" v="815" actId="207"/>
          <ac:spMkLst>
            <pc:docMk/>
            <pc:sldMk cId="3266267583" sldId="272"/>
            <ac:spMk id="3" creationId="{7C33C3E4-B870-CC6C-2FB1-FCECA5FB3E52}"/>
          </ac:spMkLst>
        </pc:spChg>
        <pc:graphicFrameChg chg="modGraphic">
          <ac:chgData name="giorgia raccanelli" userId="2ed8d7cd6f428c75" providerId="LiveId" clId="{B3EDA88F-7243-4E32-A6A2-73152D391377}" dt="2024-02-22T22:21:19.952" v="813" actId="2711"/>
          <ac:graphicFrameMkLst>
            <pc:docMk/>
            <pc:sldMk cId="3266267583" sldId="272"/>
            <ac:graphicFrameMk id="2" creationId="{428F2DCB-B0FB-19A6-77D5-A5194DA6BDC4}"/>
          </ac:graphicFrameMkLst>
        </pc:graphicFrameChg>
      </pc:sldChg>
      <pc:sldChg chg="modSp mod">
        <pc:chgData name="giorgia raccanelli" userId="2ed8d7cd6f428c75" providerId="LiveId" clId="{B3EDA88F-7243-4E32-A6A2-73152D391377}" dt="2024-02-22T22:21:45.950" v="818" actId="2711"/>
        <pc:sldMkLst>
          <pc:docMk/>
          <pc:sldMk cId="1549117046" sldId="273"/>
        </pc:sldMkLst>
        <pc:spChg chg="mod">
          <ac:chgData name="giorgia raccanelli" userId="2ed8d7cd6f428c75" providerId="LiveId" clId="{B3EDA88F-7243-4E32-A6A2-73152D391377}" dt="2024-02-22T22:21:39.520" v="817" actId="207"/>
          <ac:spMkLst>
            <pc:docMk/>
            <pc:sldMk cId="1549117046" sldId="273"/>
            <ac:spMk id="2" creationId="{F6CEE209-E9FB-C409-B896-4FB099C43F27}"/>
          </ac:spMkLst>
        </pc:spChg>
        <pc:spChg chg="mod">
          <ac:chgData name="giorgia raccanelli" userId="2ed8d7cd6f428c75" providerId="LiveId" clId="{B3EDA88F-7243-4E32-A6A2-73152D391377}" dt="2024-02-22T22:21:45.950" v="818" actId="2711"/>
          <ac:spMkLst>
            <pc:docMk/>
            <pc:sldMk cId="1549117046" sldId="273"/>
            <ac:spMk id="3" creationId="{6A594C03-A0B4-7107-E446-0CEAE16FCFFB}"/>
          </ac:spMkLst>
        </pc:spChg>
      </pc:sldChg>
      <pc:sldChg chg="modSp mod">
        <pc:chgData name="giorgia raccanelli" userId="2ed8d7cd6f428c75" providerId="LiveId" clId="{B3EDA88F-7243-4E32-A6A2-73152D391377}" dt="2024-02-22T22:21:59.219" v="821" actId="2711"/>
        <pc:sldMkLst>
          <pc:docMk/>
          <pc:sldMk cId="1552096444" sldId="276"/>
        </pc:sldMkLst>
        <pc:spChg chg="mod">
          <ac:chgData name="giorgia raccanelli" userId="2ed8d7cd6f428c75" providerId="LiveId" clId="{B3EDA88F-7243-4E32-A6A2-73152D391377}" dt="2024-02-22T22:21:54.140" v="820" actId="207"/>
          <ac:spMkLst>
            <pc:docMk/>
            <pc:sldMk cId="1552096444" sldId="276"/>
            <ac:spMk id="2" creationId="{A32C8842-30D6-607E-048C-DE2C4C66CF2B}"/>
          </ac:spMkLst>
        </pc:spChg>
        <pc:spChg chg="mod">
          <ac:chgData name="giorgia raccanelli" userId="2ed8d7cd6f428c75" providerId="LiveId" clId="{B3EDA88F-7243-4E32-A6A2-73152D391377}" dt="2024-02-22T22:21:59.219" v="821" actId="2711"/>
          <ac:spMkLst>
            <pc:docMk/>
            <pc:sldMk cId="1552096444" sldId="276"/>
            <ac:spMk id="3" creationId="{CCB2F953-0314-4F6D-2657-1337AA1E6B53}"/>
          </ac:spMkLst>
        </pc:spChg>
      </pc:sldChg>
      <pc:sldChg chg="modSp mod">
        <pc:chgData name="giorgia raccanelli" userId="2ed8d7cd6f428c75" providerId="LiveId" clId="{B3EDA88F-7243-4E32-A6A2-73152D391377}" dt="2024-02-22T22:22:12.709" v="823" actId="207"/>
        <pc:sldMkLst>
          <pc:docMk/>
          <pc:sldMk cId="3605206920" sldId="277"/>
        </pc:sldMkLst>
        <pc:spChg chg="mod">
          <ac:chgData name="giorgia raccanelli" userId="2ed8d7cd6f428c75" providerId="LiveId" clId="{B3EDA88F-7243-4E32-A6A2-73152D391377}" dt="2024-02-22T22:22:12.709" v="823" actId="207"/>
          <ac:spMkLst>
            <pc:docMk/>
            <pc:sldMk cId="3605206920" sldId="277"/>
            <ac:spMk id="2" creationId="{D4FCB7CA-B07B-5985-EF35-D1FE7CA7030B}"/>
          </ac:spMkLst>
        </pc:spChg>
      </pc:sldChg>
      <pc:sldChg chg="addSp delSp modSp add del mod">
        <pc:chgData name="giorgia raccanelli" userId="2ed8d7cd6f428c75" providerId="LiveId" clId="{B3EDA88F-7243-4E32-A6A2-73152D391377}" dt="2024-02-23T11:11:20.587" v="1033" actId="1076"/>
        <pc:sldMkLst>
          <pc:docMk/>
          <pc:sldMk cId="2632619908" sldId="292"/>
        </pc:sldMkLst>
        <pc:spChg chg="add mod">
          <ac:chgData name="giorgia raccanelli" userId="2ed8d7cd6f428c75" providerId="LiveId" clId="{B3EDA88F-7243-4E32-A6A2-73152D391377}" dt="2024-02-23T11:09:41.084" v="985" actId="14100"/>
          <ac:spMkLst>
            <pc:docMk/>
            <pc:sldMk cId="2632619908" sldId="292"/>
            <ac:spMk id="2" creationId="{45D667FA-B3B8-4F42-DF88-18BEFA237111}"/>
          </ac:spMkLst>
        </pc:spChg>
        <pc:spChg chg="del mod">
          <ac:chgData name="giorgia raccanelli" userId="2ed8d7cd6f428c75" providerId="LiveId" clId="{B3EDA88F-7243-4E32-A6A2-73152D391377}" dt="2024-02-23T11:09:46.025" v="986" actId="478"/>
          <ac:spMkLst>
            <pc:docMk/>
            <pc:sldMk cId="2632619908" sldId="292"/>
            <ac:spMk id="4" creationId="{00000000-0000-0000-0000-000000000000}"/>
          </ac:spMkLst>
        </pc:spChg>
        <pc:spChg chg="del mod">
          <ac:chgData name="giorgia raccanelli" userId="2ed8d7cd6f428c75" providerId="LiveId" clId="{B3EDA88F-7243-4E32-A6A2-73152D391377}" dt="2024-02-23T11:09:01.610" v="978" actId="478"/>
          <ac:spMkLst>
            <pc:docMk/>
            <pc:sldMk cId="2632619908" sldId="292"/>
            <ac:spMk id="5" creationId="{00000000-0000-0000-0000-000000000000}"/>
          </ac:spMkLst>
        </pc:spChg>
        <pc:spChg chg="add del mod">
          <ac:chgData name="giorgia raccanelli" userId="2ed8d7cd6f428c75" providerId="LiveId" clId="{B3EDA88F-7243-4E32-A6A2-73152D391377}" dt="2024-02-23T11:09:08.103" v="980" actId="478"/>
          <ac:spMkLst>
            <pc:docMk/>
            <pc:sldMk cId="2632619908" sldId="292"/>
            <ac:spMk id="6" creationId="{569F09E7-FA9C-CD61-03FF-62431CAE509D}"/>
          </ac:spMkLst>
        </pc:spChg>
        <pc:spChg chg="del">
          <ac:chgData name="giorgia raccanelli" userId="2ed8d7cd6f428c75" providerId="LiveId" clId="{B3EDA88F-7243-4E32-A6A2-73152D391377}" dt="2024-02-23T11:09:22.853" v="982" actId="478"/>
          <ac:spMkLst>
            <pc:docMk/>
            <pc:sldMk cId="2632619908" sldId="292"/>
            <ac:spMk id="8" creationId="{00000000-0000-0000-0000-000000000000}"/>
          </ac:spMkLst>
        </pc:spChg>
        <pc:spChg chg="add del mod">
          <ac:chgData name="giorgia raccanelli" userId="2ed8d7cd6f428c75" providerId="LiveId" clId="{B3EDA88F-7243-4E32-A6A2-73152D391377}" dt="2024-02-23T11:09:49.161" v="987" actId="478"/>
          <ac:spMkLst>
            <pc:docMk/>
            <pc:sldMk cId="2632619908" sldId="292"/>
            <ac:spMk id="10" creationId="{F1E1D50B-C2BB-0C27-EA0E-94EA57B22A39}"/>
          </ac:spMkLst>
        </pc:spChg>
        <pc:spChg chg="add mod">
          <ac:chgData name="giorgia raccanelli" userId="2ed8d7cd6f428c75" providerId="LiveId" clId="{B3EDA88F-7243-4E32-A6A2-73152D391377}" dt="2024-02-23T11:11:20.587" v="1033" actId="1076"/>
          <ac:spMkLst>
            <pc:docMk/>
            <pc:sldMk cId="2632619908" sldId="292"/>
            <ac:spMk id="11" creationId="{9F103753-D30F-DDB6-D00B-0252D2C6E6AD}"/>
          </ac:spMkLst>
        </pc:spChg>
        <pc:picChg chg="del mod">
          <ac:chgData name="giorgia raccanelli" userId="2ed8d7cd6f428c75" providerId="LiveId" clId="{B3EDA88F-7243-4E32-A6A2-73152D391377}" dt="2024-02-23T11:06:44.402" v="911" actId="478"/>
          <ac:picMkLst>
            <pc:docMk/>
            <pc:sldMk cId="2632619908" sldId="292"/>
            <ac:picMk id="7" creationId="{00000000-0000-0000-0000-000000000000}"/>
          </ac:picMkLst>
        </pc:picChg>
      </pc:sldChg>
      <pc:sldChg chg="modSp mod">
        <pc:chgData name="giorgia raccanelli" userId="2ed8d7cd6f428c75" providerId="LiveId" clId="{B3EDA88F-7243-4E32-A6A2-73152D391377}" dt="2024-02-22T22:24:22.506" v="843" actId="20577"/>
        <pc:sldMkLst>
          <pc:docMk/>
          <pc:sldMk cId="413526088" sldId="326"/>
        </pc:sldMkLst>
        <pc:graphicFrameChg chg="mod modGraphic">
          <ac:chgData name="giorgia raccanelli" userId="2ed8d7cd6f428c75" providerId="LiveId" clId="{B3EDA88F-7243-4E32-A6A2-73152D391377}" dt="2024-02-22T22:24:22.506" v="843" actId="20577"/>
          <ac:graphicFrameMkLst>
            <pc:docMk/>
            <pc:sldMk cId="413526088" sldId="326"/>
            <ac:graphicFrameMk id="325" creationId="{00000000-0000-0000-0000-000000000000}"/>
          </ac:graphicFrameMkLst>
        </pc:graphicFrameChg>
      </pc:sldChg>
      <pc:sldChg chg="modSp mod">
        <pc:chgData name="giorgia raccanelli" userId="2ed8d7cd6f428c75" providerId="LiveId" clId="{B3EDA88F-7243-4E32-A6A2-73152D391377}" dt="2024-02-22T22:17:23.278" v="761" actId="207"/>
        <pc:sldMkLst>
          <pc:docMk/>
          <pc:sldMk cId="1916241542" sldId="327"/>
        </pc:sldMkLst>
        <pc:spChg chg="mod">
          <ac:chgData name="giorgia raccanelli" userId="2ed8d7cd6f428c75" providerId="LiveId" clId="{B3EDA88F-7243-4E32-A6A2-73152D391377}" dt="2024-02-22T22:16:53.987" v="760" actId="255"/>
          <ac:spMkLst>
            <pc:docMk/>
            <pc:sldMk cId="1916241542" sldId="327"/>
            <ac:spMk id="3" creationId="{2ABE7FDE-6792-5672-1579-E2C1FC1BE95D}"/>
          </ac:spMkLst>
        </pc:spChg>
        <pc:spChg chg="mod">
          <ac:chgData name="giorgia raccanelli" userId="2ed8d7cd6f428c75" providerId="LiveId" clId="{B3EDA88F-7243-4E32-A6A2-73152D391377}" dt="2024-02-22T22:16:37.993" v="757" actId="2711"/>
          <ac:spMkLst>
            <pc:docMk/>
            <pc:sldMk cId="1916241542" sldId="327"/>
            <ac:spMk id="4" creationId="{7978A6D8-D64E-1939-DBE8-25CB1C18F2DE}"/>
          </ac:spMkLst>
        </pc:spChg>
        <pc:spChg chg="mod">
          <ac:chgData name="giorgia raccanelli" userId="2ed8d7cd6f428c75" providerId="LiveId" clId="{B3EDA88F-7243-4E32-A6A2-73152D391377}" dt="2024-02-22T22:17:23.278" v="761" actId="207"/>
          <ac:spMkLst>
            <pc:docMk/>
            <pc:sldMk cId="1916241542" sldId="327"/>
            <ac:spMk id="5" creationId="{88E3D19F-50A9-3484-4D04-46E5A0E97B09}"/>
          </ac:spMkLst>
        </pc:spChg>
      </pc:sldChg>
      <pc:sldChg chg="modSp mod">
        <pc:chgData name="giorgia raccanelli" userId="2ed8d7cd6f428c75" providerId="LiveId" clId="{B3EDA88F-7243-4E32-A6A2-73152D391377}" dt="2024-02-22T22:19:07.772" v="775" actId="2711"/>
        <pc:sldMkLst>
          <pc:docMk/>
          <pc:sldMk cId="1840578198" sldId="330"/>
        </pc:sldMkLst>
        <pc:spChg chg="mod">
          <ac:chgData name="giorgia raccanelli" userId="2ed8d7cd6f428c75" providerId="LiveId" clId="{B3EDA88F-7243-4E32-A6A2-73152D391377}" dt="2024-02-22T22:19:01.763" v="774" actId="2711"/>
          <ac:spMkLst>
            <pc:docMk/>
            <pc:sldMk cId="1840578198" sldId="330"/>
            <ac:spMk id="2" creationId="{BA2A31B6-81E6-7E8B-3F78-4299DA691F2B}"/>
          </ac:spMkLst>
        </pc:spChg>
        <pc:spChg chg="mod">
          <ac:chgData name="giorgia raccanelli" userId="2ed8d7cd6f428c75" providerId="LiveId" clId="{B3EDA88F-7243-4E32-A6A2-73152D391377}" dt="2024-02-22T22:19:07.772" v="775" actId="2711"/>
          <ac:spMkLst>
            <pc:docMk/>
            <pc:sldMk cId="1840578198" sldId="330"/>
            <ac:spMk id="4" creationId="{2F7D0D16-0ADD-4A0E-6D2A-278F5A47BAFB}"/>
          </ac:spMkLst>
        </pc:spChg>
      </pc:sldChg>
      <pc:sldChg chg="modSp mod">
        <pc:chgData name="giorgia raccanelli" userId="2ed8d7cd6f428c75" providerId="LiveId" clId="{B3EDA88F-7243-4E32-A6A2-73152D391377}" dt="2024-02-22T22:19:23.344" v="778" actId="2711"/>
        <pc:sldMkLst>
          <pc:docMk/>
          <pc:sldMk cId="1979370457" sldId="331"/>
        </pc:sldMkLst>
        <pc:spChg chg="mod">
          <ac:chgData name="giorgia raccanelli" userId="2ed8d7cd6f428c75" providerId="LiveId" clId="{B3EDA88F-7243-4E32-A6A2-73152D391377}" dt="2024-02-22T22:19:23.344" v="778" actId="2711"/>
          <ac:spMkLst>
            <pc:docMk/>
            <pc:sldMk cId="1979370457" sldId="331"/>
            <ac:spMk id="4" creationId="{BBB021D9-21CC-C910-0582-847561C23A11}"/>
          </ac:spMkLst>
        </pc:spChg>
        <pc:spChg chg="mod">
          <ac:chgData name="giorgia raccanelli" userId="2ed8d7cd6f428c75" providerId="LiveId" clId="{B3EDA88F-7243-4E32-A6A2-73152D391377}" dt="2024-02-22T22:19:17.556" v="777" actId="2711"/>
          <ac:spMkLst>
            <pc:docMk/>
            <pc:sldMk cId="1979370457" sldId="331"/>
            <ac:spMk id="5" creationId="{C87827B6-B451-E4D7-2BAB-935AC4B02231}"/>
          </ac:spMkLst>
        </pc:spChg>
      </pc:sldChg>
      <pc:sldChg chg="modSp mod">
        <pc:chgData name="giorgia raccanelli" userId="2ed8d7cd6f428c75" providerId="LiveId" clId="{B3EDA88F-7243-4E32-A6A2-73152D391377}" dt="2024-02-22T22:18:50.571" v="772" actId="2711"/>
        <pc:sldMkLst>
          <pc:docMk/>
          <pc:sldMk cId="4125241041" sldId="332"/>
        </pc:sldMkLst>
        <pc:spChg chg="mod">
          <ac:chgData name="giorgia raccanelli" userId="2ed8d7cd6f428c75" providerId="LiveId" clId="{B3EDA88F-7243-4E32-A6A2-73152D391377}" dt="2024-02-22T22:18:42.839" v="771" actId="255"/>
          <ac:spMkLst>
            <pc:docMk/>
            <pc:sldMk cId="4125241041" sldId="332"/>
            <ac:spMk id="2" creationId="{BA2A31B6-81E6-7E8B-3F78-4299DA691F2B}"/>
          </ac:spMkLst>
        </pc:spChg>
        <pc:spChg chg="mod">
          <ac:chgData name="giorgia raccanelli" userId="2ed8d7cd6f428c75" providerId="LiveId" clId="{B3EDA88F-7243-4E32-A6A2-73152D391377}" dt="2024-02-22T22:18:50.571" v="772" actId="2711"/>
          <ac:spMkLst>
            <pc:docMk/>
            <pc:sldMk cId="4125241041" sldId="332"/>
            <ac:spMk id="4" creationId="{2F7D0D16-0ADD-4A0E-6D2A-278F5A47BAFB}"/>
          </ac:spMkLst>
        </pc:spChg>
      </pc:sldChg>
      <pc:sldChg chg="modSp mod">
        <pc:chgData name="giorgia raccanelli" userId="2ed8d7cd6f428c75" providerId="LiveId" clId="{B3EDA88F-7243-4E32-A6A2-73152D391377}" dt="2024-02-22T22:19:39.071" v="781" actId="2711"/>
        <pc:sldMkLst>
          <pc:docMk/>
          <pc:sldMk cId="902971317" sldId="333"/>
        </pc:sldMkLst>
        <pc:spChg chg="mod">
          <ac:chgData name="giorgia raccanelli" userId="2ed8d7cd6f428c75" providerId="LiveId" clId="{B3EDA88F-7243-4E32-A6A2-73152D391377}" dt="2024-02-22T22:19:33.895" v="780" actId="2711"/>
          <ac:spMkLst>
            <pc:docMk/>
            <pc:sldMk cId="902971317" sldId="333"/>
            <ac:spMk id="2" creationId="{9A92CD1F-6AEC-0F0B-4ECC-FB20C78828D9}"/>
          </ac:spMkLst>
        </pc:spChg>
        <pc:spChg chg="mod">
          <ac:chgData name="giorgia raccanelli" userId="2ed8d7cd6f428c75" providerId="LiveId" clId="{B3EDA88F-7243-4E32-A6A2-73152D391377}" dt="2024-02-22T22:19:39.071" v="781" actId="2711"/>
          <ac:spMkLst>
            <pc:docMk/>
            <pc:sldMk cId="902971317" sldId="333"/>
            <ac:spMk id="3" creationId="{0379B4E8-6E8F-1348-75A1-AB77548518C5}"/>
          </ac:spMkLst>
        </pc:spChg>
      </pc:sldChg>
      <pc:sldMasterChg chg="setBg">
        <pc:chgData name="giorgia raccanelli" userId="2ed8d7cd6f428c75" providerId="LiveId" clId="{B3EDA88F-7243-4E32-A6A2-73152D391377}" dt="2024-02-23T11:10:20.527" v="989"/>
        <pc:sldMasterMkLst>
          <pc:docMk/>
          <pc:sldMasterMk cId="3570652833" sldId="2147483660"/>
        </pc:sldMasterMkLst>
      </pc:sldMasterChg>
    </pc:docChg>
  </pc:docChgLst>
  <pc:docChgLst>
    <pc:chgData name="giorgia raccanelli" userId="2ed8d7cd6f428c75" providerId="LiveId" clId="{078244E2-3630-45EA-A884-83E1C44CA1D1}"/>
    <pc:docChg chg="undo redo custSel addSld delSld modSld sldOrd">
      <pc:chgData name="giorgia raccanelli" userId="2ed8d7cd6f428c75" providerId="LiveId" clId="{078244E2-3630-45EA-A884-83E1C44CA1D1}" dt="2024-02-23T13:37:21.974" v="1381" actId="20577"/>
      <pc:docMkLst>
        <pc:docMk/>
      </pc:docMkLst>
      <pc:sldChg chg="del">
        <pc:chgData name="giorgia raccanelli" userId="2ed8d7cd6f428c75" providerId="LiveId" clId="{078244E2-3630-45EA-A884-83E1C44CA1D1}" dt="2024-02-23T11:39:40.310" v="216" actId="2696"/>
        <pc:sldMkLst>
          <pc:docMk/>
          <pc:sldMk cId="1199445773" sldId="264"/>
        </pc:sldMkLst>
      </pc:sldChg>
      <pc:sldChg chg="addSp modSp mod">
        <pc:chgData name="giorgia raccanelli" userId="2ed8d7cd6f428c75" providerId="LiveId" clId="{078244E2-3630-45EA-A884-83E1C44CA1D1}" dt="2024-02-23T12:46:58.737" v="381" actId="1076"/>
        <pc:sldMkLst>
          <pc:docMk/>
          <pc:sldMk cId="2269412900" sldId="267"/>
        </pc:sldMkLst>
        <pc:spChg chg="add mod">
          <ac:chgData name="giorgia raccanelli" userId="2ed8d7cd6f428c75" providerId="LiveId" clId="{078244E2-3630-45EA-A884-83E1C44CA1D1}" dt="2024-02-23T12:46:58.737" v="381" actId="1076"/>
          <ac:spMkLst>
            <pc:docMk/>
            <pc:sldMk cId="2269412900" sldId="267"/>
            <ac:spMk id="2" creationId="{19EE021F-FB75-D4E7-A18F-43A2372624AF}"/>
          </ac:spMkLst>
        </pc:spChg>
      </pc:sldChg>
      <pc:sldChg chg="modSp mod">
        <pc:chgData name="giorgia raccanelli" userId="2ed8d7cd6f428c75" providerId="LiveId" clId="{078244E2-3630-45EA-A884-83E1C44CA1D1}" dt="2024-02-23T13:36:02.392" v="1273" actId="255"/>
        <pc:sldMkLst>
          <pc:docMk/>
          <pc:sldMk cId="1163493998" sldId="268"/>
        </pc:sldMkLst>
        <pc:spChg chg="mod">
          <ac:chgData name="giorgia raccanelli" userId="2ed8d7cd6f428c75" providerId="LiveId" clId="{078244E2-3630-45EA-A884-83E1C44CA1D1}" dt="2024-02-23T13:36:02.392" v="1273" actId="255"/>
          <ac:spMkLst>
            <pc:docMk/>
            <pc:sldMk cId="1163493998" sldId="268"/>
            <ac:spMk id="2" creationId="{BA2A31B6-81E6-7E8B-3F78-4299DA691F2B}"/>
          </ac:spMkLst>
        </pc:spChg>
        <pc:spChg chg="mod">
          <ac:chgData name="giorgia raccanelli" userId="2ed8d7cd6f428c75" providerId="LiveId" clId="{078244E2-3630-45EA-A884-83E1C44CA1D1}" dt="2024-02-23T13:32:28.681" v="1228" actId="20577"/>
          <ac:spMkLst>
            <pc:docMk/>
            <pc:sldMk cId="1163493998" sldId="268"/>
            <ac:spMk id="4" creationId="{2F7D0D16-0ADD-4A0E-6D2A-278F5A47BAFB}"/>
          </ac:spMkLst>
        </pc:spChg>
      </pc:sldChg>
      <pc:sldChg chg="del">
        <pc:chgData name="giorgia raccanelli" userId="2ed8d7cd6f428c75" providerId="LiveId" clId="{078244E2-3630-45EA-A884-83E1C44CA1D1}" dt="2024-02-23T11:39:34.791" v="215" actId="2696"/>
        <pc:sldMkLst>
          <pc:docMk/>
          <pc:sldMk cId="866666577" sldId="269"/>
        </pc:sldMkLst>
      </pc:sldChg>
      <pc:sldChg chg="addSp delSp modSp mod setBg">
        <pc:chgData name="giorgia raccanelli" userId="2ed8d7cd6f428c75" providerId="LiveId" clId="{078244E2-3630-45EA-A884-83E1C44CA1D1}" dt="2024-02-23T13:34:35.684" v="1266" actId="1076"/>
        <pc:sldMkLst>
          <pc:docMk/>
          <pc:sldMk cId="2108599678" sldId="270"/>
        </pc:sldMkLst>
        <pc:spChg chg="del mod">
          <ac:chgData name="giorgia raccanelli" userId="2ed8d7cd6f428c75" providerId="LiveId" clId="{078244E2-3630-45EA-A884-83E1C44CA1D1}" dt="2024-02-23T12:34:40.470" v="262"/>
          <ac:spMkLst>
            <pc:docMk/>
            <pc:sldMk cId="2108599678" sldId="270"/>
            <ac:spMk id="2" creationId="{4B0C5F6D-407D-DB49-30D7-870F61C17C7D}"/>
          </ac:spMkLst>
        </pc:spChg>
        <pc:spChg chg="add mod">
          <ac:chgData name="giorgia raccanelli" userId="2ed8d7cd6f428c75" providerId="LiveId" clId="{078244E2-3630-45EA-A884-83E1C44CA1D1}" dt="2024-02-23T12:36:43.300" v="275" actId="20577"/>
          <ac:spMkLst>
            <pc:docMk/>
            <pc:sldMk cId="2108599678" sldId="270"/>
            <ac:spMk id="6" creationId="{F91592E8-FA75-86BD-A173-CF5752DA535F}"/>
          </ac:spMkLst>
        </pc:spChg>
        <pc:graphicFrameChg chg="del">
          <ac:chgData name="giorgia raccanelli" userId="2ed8d7cd6f428c75" providerId="LiveId" clId="{078244E2-3630-45EA-A884-83E1C44CA1D1}" dt="2024-02-23T11:40:36.634" v="221" actId="478"/>
          <ac:graphicFrameMkLst>
            <pc:docMk/>
            <pc:sldMk cId="2108599678" sldId="270"/>
            <ac:graphicFrameMk id="3" creationId="{0014FB6A-9B5E-538F-E40A-7C1FA4B85359}"/>
          </ac:graphicFrameMkLst>
        </pc:graphicFrameChg>
        <pc:picChg chg="add del mod">
          <ac:chgData name="giorgia raccanelli" userId="2ed8d7cd6f428c75" providerId="LiveId" clId="{078244E2-3630-45EA-A884-83E1C44CA1D1}" dt="2024-02-23T13:25:14.200" v="1150" actId="478"/>
          <ac:picMkLst>
            <pc:docMk/>
            <pc:sldMk cId="2108599678" sldId="270"/>
            <ac:picMk id="5" creationId="{0D1ADE1E-079E-F08C-C40D-739B1B099BDC}"/>
          </ac:picMkLst>
        </pc:picChg>
        <pc:picChg chg="add mod">
          <ac:chgData name="giorgia raccanelli" userId="2ed8d7cd6f428c75" providerId="LiveId" clId="{078244E2-3630-45EA-A884-83E1C44CA1D1}" dt="2024-02-23T13:34:35.684" v="1266" actId="1076"/>
          <ac:picMkLst>
            <pc:docMk/>
            <pc:sldMk cId="2108599678" sldId="270"/>
            <ac:picMk id="8" creationId="{B3388FE4-4E20-649F-A000-7FBD34D8FBEE}"/>
          </ac:picMkLst>
        </pc:picChg>
      </pc:sldChg>
      <pc:sldChg chg="addSp delSp modSp mod setBg">
        <pc:chgData name="giorgia raccanelli" userId="2ed8d7cd6f428c75" providerId="LiveId" clId="{078244E2-3630-45EA-A884-83E1C44CA1D1}" dt="2024-02-23T12:43:27.252" v="323" actId="1076"/>
        <pc:sldMkLst>
          <pc:docMk/>
          <pc:sldMk cId="3909367491" sldId="271"/>
        </pc:sldMkLst>
        <pc:spChg chg="del mod">
          <ac:chgData name="giorgia raccanelli" userId="2ed8d7cd6f428c75" providerId="LiveId" clId="{078244E2-3630-45EA-A884-83E1C44CA1D1}" dt="2024-02-23T11:41:37.155" v="229" actId="478"/>
          <ac:spMkLst>
            <pc:docMk/>
            <pc:sldMk cId="3909367491" sldId="271"/>
            <ac:spMk id="2" creationId="{AF7E4C82-84CE-9D26-A4C1-327ED7379BB8}"/>
          </ac:spMkLst>
        </pc:spChg>
        <pc:graphicFrameChg chg="del">
          <ac:chgData name="giorgia raccanelli" userId="2ed8d7cd6f428c75" providerId="LiveId" clId="{078244E2-3630-45EA-A884-83E1C44CA1D1}" dt="2024-02-23T11:41:31.637" v="227" actId="478"/>
          <ac:graphicFrameMkLst>
            <pc:docMk/>
            <pc:sldMk cId="3909367491" sldId="271"/>
            <ac:graphicFrameMk id="3" creationId="{4D692CED-A826-155F-0F89-A6822EBB2033}"/>
          </ac:graphicFrameMkLst>
        </pc:graphicFrameChg>
        <pc:picChg chg="add mod">
          <ac:chgData name="giorgia raccanelli" userId="2ed8d7cd6f428c75" providerId="LiveId" clId="{078244E2-3630-45EA-A884-83E1C44CA1D1}" dt="2024-02-23T12:43:27.252" v="323" actId="1076"/>
          <ac:picMkLst>
            <pc:docMk/>
            <pc:sldMk cId="3909367491" sldId="271"/>
            <ac:picMk id="5" creationId="{38CF99EF-AA6F-ABB3-651A-3687C73E4B65}"/>
          </ac:picMkLst>
        </pc:picChg>
      </pc:sldChg>
      <pc:sldChg chg="addSp delSp modSp mod setBg">
        <pc:chgData name="giorgia raccanelli" userId="2ed8d7cd6f428c75" providerId="LiveId" clId="{078244E2-3630-45EA-A884-83E1C44CA1D1}" dt="2024-02-23T12:37:12.037" v="280"/>
        <pc:sldMkLst>
          <pc:docMk/>
          <pc:sldMk cId="3266267583" sldId="272"/>
        </pc:sldMkLst>
        <pc:spChg chg="del mod">
          <ac:chgData name="giorgia raccanelli" userId="2ed8d7cd6f428c75" providerId="LiveId" clId="{078244E2-3630-45EA-A884-83E1C44CA1D1}" dt="2024-02-23T11:41:59.610" v="237" actId="478"/>
          <ac:spMkLst>
            <pc:docMk/>
            <pc:sldMk cId="3266267583" sldId="272"/>
            <ac:spMk id="3" creationId="{7C33C3E4-B870-CC6C-2FB1-FCECA5FB3E52}"/>
          </ac:spMkLst>
        </pc:spChg>
        <pc:graphicFrameChg chg="del">
          <ac:chgData name="giorgia raccanelli" userId="2ed8d7cd6f428c75" providerId="LiveId" clId="{078244E2-3630-45EA-A884-83E1C44CA1D1}" dt="2024-02-23T11:42:03.170" v="238" actId="478"/>
          <ac:graphicFrameMkLst>
            <pc:docMk/>
            <pc:sldMk cId="3266267583" sldId="272"/>
            <ac:graphicFrameMk id="2" creationId="{428F2DCB-B0FB-19A6-77D5-A5194DA6BDC4}"/>
          </ac:graphicFrameMkLst>
        </pc:graphicFrameChg>
        <pc:picChg chg="add mod">
          <ac:chgData name="giorgia raccanelli" userId="2ed8d7cd6f428c75" providerId="LiveId" clId="{078244E2-3630-45EA-A884-83E1C44CA1D1}" dt="2024-02-23T11:42:35.402" v="246" actId="1076"/>
          <ac:picMkLst>
            <pc:docMk/>
            <pc:sldMk cId="3266267583" sldId="272"/>
            <ac:picMk id="5" creationId="{B340B0B6-CDE1-44A2-BDE9-F357FA712C70}"/>
          </ac:picMkLst>
        </pc:picChg>
      </pc:sldChg>
      <pc:sldChg chg="modSp mod">
        <pc:chgData name="giorgia raccanelli" userId="2ed8d7cd6f428c75" providerId="LiveId" clId="{078244E2-3630-45EA-A884-83E1C44CA1D1}" dt="2024-02-23T13:35:31.787" v="1268" actId="255"/>
        <pc:sldMkLst>
          <pc:docMk/>
          <pc:sldMk cId="1549117046" sldId="273"/>
        </pc:sldMkLst>
        <pc:spChg chg="mod">
          <ac:chgData name="giorgia raccanelli" userId="2ed8d7cd6f428c75" providerId="LiveId" clId="{078244E2-3630-45EA-A884-83E1C44CA1D1}" dt="2024-02-23T13:35:31.787" v="1268" actId="255"/>
          <ac:spMkLst>
            <pc:docMk/>
            <pc:sldMk cId="1549117046" sldId="273"/>
            <ac:spMk id="2" creationId="{F6CEE209-E9FB-C409-B896-4FB099C43F27}"/>
          </ac:spMkLst>
        </pc:spChg>
        <pc:spChg chg="mod">
          <ac:chgData name="giorgia raccanelli" userId="2ed8d7cd6f428c75" providerId="LiveId" clId="{078244E2-3630-45EA-A884-83E1C44CA1D1}" dt="2024-02-23T13:20:52.539" v="1058" actId="14100"/>
          <ac:spMkLst>
            <pc:docMk/>
            <pc:sldMk cId="1549117046" sldId="273"/>
            <ac:spMk id="3" creationId="{6A594C03-A0B4-7107-E446-0CEAE16FCFFB}"/>
          </ac:spMkLst>
        </pc:spChg>
      </pc:sldChg>
      <pc:sldChg chg="modSp mod">
        <pc:chgData name="giorgia raccanelli" userId="2ed8d7cd6f428c75" providerId="LiveId" clId="{078244E2-3630-45EA-A884-83E1C44CA1D1}" dt="2024-02-23T13:37:21.974" v="1381" actId="20577"/>
        <pc:sldMkLst>
          <pc:docMk/>
          <pc:sldMk cId="1552096444" sldId="276"/>
        </pc:sldMkLst>
        <pc:spChg chg="mod">
          <ac:chgData name="giorgia raccanelli" userId="2ed8d7cd6f428c75" providerId="LiveId" clId="{078244E2-3630-45EA-A884-83E1C44CA1D1}" dt="2024-02-23T13:37:21.974" v="1381" actId="20577"/>
          <ac:spMkLst>
            <pc:docMk/>
            <pc:sldMk cId="1552096444" sldId="276"/>
            <ac:spMk id="2" creationId="{A32C8842-30D6-607E-048C-DE2C4C66CF2B}"/>
          </ac:spMkLst>
        </pc:spChg>
        <pc:spChg chg="mod">
          <ac:chgData name="giorgia raccanelli" userId="2ed8d7cd6f428c75" providerId="LiveId" clId="{078244E2-3630-45EA-A884-83E1C44CA1D1}" dt="2024-02-23T12:44:00.560" v="326" actId="1076"/>
          <ac:spMkLst>
            <pc:docMk/>
            <pc:sldMk cId="1552096444" sldId="276"/>
            <ac:spMk id="3" creationId="{CCB2F953-0314-4F6D-2657-1337AA1E6B53}"/>
          </ac:spMkLst>
        </pc:spChg>
      </pc:sldChg>
      <pc:sldChg chg="modSp mod">
        <pc:chgData name="giorgia raccanelli" userId="2ed8d7cd6f428c75" providerId="LiveId" clId="{078244E2-3630-45EA-A884-83E1C44CA1D1}" dt="2024-02-23T13:36:53.315" v="1312" actId="20577"/>
        <pc:sldMkLst>
          <pc:docMk/>
          <pc:sldMk cId="3605206920" sldId="277"/>
        </pc:sldMkLst>
        <pc:spChg chg="mod">
          <ac:chgData name="giorgia raccanelli" userId="2ed8d7cd6f428c75" providerId="LiveId" clId="{078244E2-3630-45EA-A884-83E1C44CA1D1}" dt="2024-02-23T13:36:53.315" v="1312" actId="20577"/>
          <ac:spMkLst>
            <pc:docMk/>
            <pc:sldMk cId="3605206920" sldId="277"/>
            <ac:spMk id="2" creationId="{D4FCB7CA-B07B-5985-EF35-D1FE7CA7030B}"/>
          </ac:spMkLst>
        </pc:spChg>
      </pc:sldChg>
      <pc:sldChg chg="addSp delSp modSp del mod">
        <pc:chgData name="giorgia raccanelli" userId="2ed8d7cd6f428c75" providerId="LiveId" clId="{078244E2-3630-45EA-A884-83E1C44CA1D1}" dt="2024-02-23T13:01:31.820" v="424" actId="2696"/>
        <pc:sldMkLst>
          <pc:docMk/>
          <pc:sldMk cId="0" sldId="278"/>
        </pc:sldMkLst>
        <pc:spChg chg="mod">
          <ac:chgData name="giorgia raccanelli" userId="2ed8d7cd6f428c75" providerId="LiveId" clId="{078244E2-3630-45EA-A884-83E1C44CA1D1}" dt="2024-02-23T13:00:46.670" v="423" actId="113"/>
          <ac:spMkLst>
            <pc:docMk/>
            <pc:sldMk cId="0" sldId="278"/>
            <ac:spMk id="55" creationId="{EAD1BA48-2483-0C43-BD34-FFC53AF0CCD2}"/>
          </ac:spMkLst>
        </pc:spChg>
        <pc:spChg chg="mod">
          <ac:chgData name="giorgia raccanelli" userId="2ed8d7cd6f428c75" providerId="LiveId" clId="{078244E2-3630-45EA-A884-83E1C44CA1D1}" dt="2024-02-23T12:52:33.488" v="404" actId="2711"/>
          <ac:spMkLst>
            <pc:docMk/>
            <pc:sldMk cId="0" sldId="278"/>
            <ac:spMk id="56" creationId="{3BAD540C-B214-7E46-9E23-A6B503121B2B}"/>
          </ac:spMkLst>
        </pc:spChg>
        <pc:spChg chg="mod">
          <ac:chgData name="giorgia raccanelli" userId="2ed8d7cd6f428c75" providerId="LiveId" clId="{078244E2-3630-45EA-A884-83E1C44CA1D1}" dt="2024-02-23T12:52:48.177" v="408" actId="255"/>
          <ac:spMkLst>
            <pc:docMk/>
            <pc:sldMk cId="0" sldId="278"/>
            <ac:spMk id="529" creationId="{00000000-0000-0000-0000-000000000000}"/>
          </ac:spMkLst>
        </pc:spChg>
        <pc:spChg chg="del">
          <ac:chgData name="giorgia raccanelli" userId="2ed8d7cd6f428c75" providerId="LiveId" clId="{078244E2-3630-45EA-A884-83E1C44CA1D1}" dt="2024-02-23T12:52:41.427" v="407" actId="478"/>
          <ac:spMkLst>
            <pc:docMk/>
            <pc:sldMk cId="0" sldId="278"/>
            <ac:spMk id="531" creationId="{00000000-0000-0000-0000-000000000000}"/>
          </ac:spMkLst>
        </pc:spChg>
        <pc:picChg chg="add del mod">
          <ac:chgData name="giorgia raccanelli" userId="2ed8d7cd6f428c75" providerId="LiveId" clId="{078244E2-3630-45EA-A884-83E1C44CA1D1}" dt="2024-02-23T12:52:59.361" v="411" actId="1076"/>
          <ac:picMkLst>
            <pc:docMk/>
            <pc:sldMk cId="0" sldId="278"/>
            <ac:picMk id="14" creationId="{A35BDA46-05AD-9F42-87A2-3CC864FCE5E0}"/>
          </ac:picMkLst>
        </pc:picChg>
      </pc:sldChg>
      <pc:sldChg chg="del">
        <pc:chgData name="giorgia raccanelli" userId="2ed8d7cd6f428c75" providerId="LiveId" clId="{078244E2-3630-45EA-A884-83E1C44CA1D1}" dt="2024-02-23T12:38:57.988" v="284" actId="2696"/>
        <pc:sldMkLst>
          <pc:docMk/>
          <pc:sldMk cId="2682923045" sldId="278"/>
        </pc:sldMkLst>
      </pc:sldChg>
      <pc:sldChg chg="del">
        <pc:chgData name="giorgia raccanelli" userId="2ed8d7cd6f428c75" providerId="LiveId" clId="{078244E2-3630-45EA-A884-83E1C44CA1D1}" dt="2024-02-23T12:38:57.988" v="284" actId="2696"/>
        <pc:sldMkLst>
          <pc:docMk/>
          <pc:sldMk cId="2012578925" sldId="279"/>
        </pc:sldMkLst>
      </pc:sldChg>
      <pc:sldChg chg="delSp modSp del mod ord">
        <pc:chgData name="giorgia raccanelli" userId="2ed8d7cd6f428c75" providerId="LiveId" clId="{078244E2-3630-45EA-A884-83E1C44CA1D1}" dt="2024-02-23T13:11:45.389" v="964" actId="2696"/>
        <pc:sldMkLst>
          <pc:docMk/>
          <pc:sldMk cId="0" sldId="280"/>
        </pc:sldMkLst>
        <pc:spChg chg="mod">
          <ac:chgData name="giorgia raccanelli" userId="2ed8d7cd6f428c75" providerId="LiveId" clId="{078244E2-3630-45EA-A884-83E1C44CA1D1}" dt="2024-02-23T13:03:14.140" v="431" actId="255"/>
          <ac:spMkLst>
            <pc:docMk/>
            <pc:sldMk cId="0" sldId="280"/>
            <ac:spMk id="15" creationId="{B7560715-CB7B-EE13-D0A1-03A048D28795}"/>
          </ac:spMkLst>
        </pc:spChg>
        <pc:spChg chg="mod">
          <ac:chgData name="giorgia raccanelli" userId="2ed8d7cd6f428c75" providerId="LiveId" clId="{078244E2-3630-45EA-A884-83E1C44CA1D1}" dt="2024-02-23T13:02:57.329" v="428" actId="122"/>
          <ac:spMkLst>
            <pc:docMk/>
            <pc:sldMk cId="0" sldId="280"/>
            <ac:spMk id="644" creationId="{00000000-0000-0000-0000-000000000000}"/>
          </ac:spMkLst>
        </pc:spChg>
        <pc:spChg chg="del">
          <ac:chgData name="giorgia raccanelli" userId="2ed8d7cd6f428c75" providerId="LiveId" clId="{078244E2-3630-45EA-A884-83E1C44CA1D1}" dt="2024-02-23T13:02:50.319" v="426" actId="478"/>
          <ac:spMkLst>
            <pc:docMk/>
            <pc:sldMk cId="0" sldId="280"/>
            <ac:spMk id="651" creationId="{00000000-0000-0000-0000-000000000000}"/>
          </ac:spMkLst>
        </pc:spChg>
        <pc:picChg chg="del">
          <ac:chgData name="giorgia raccanelli" userId="2ed8d7cd6f428c75" providerId="LiveId" clId="{078244E2-3630-45EA-A884-83E1C44CA1D1}" dt="2024-02-23T13:02:52.629" v="427" actId="478"/>
          <ac:picMkLst>
            <pc:docMk/>
            <pc:sldMk cId="0" sldId="280"/>
            <ac:picMk id="6" creationId="{00000000-0000-0000-0000-000000000000}"/>
          </ac:picMkLst>
        </pc:picChg>
        <pc:picChg chg="del">
          <ac:chgData name="giorgia raccanelli" userId="2ed8d7cd6f428c75" providerId="LiveId" clId="{078244E2-3630-45EA-A884-83E1C44CA1D1}" dt="2024-02-23T13:02:49.128" v="425" actId="478"/>
          <ac:picMkLst>
            <pc:docMk/>
            <pc:sldMk cId="0" sldId="280"/>
            <ac:picMk id="3074" creationId="{00000000-0000-0000-0000-000000000000}"/>
          </ac:picMkLst>
        </pc:picChg>
      </pc:sldChg>
      <pc:sldChg chg="del">
        <pc:chgData name="giorgia raccanelli" userId="2ed8d7cd6f428c75" providerId="LiveId" clId="{078244E2-3630-45EA-A884-83E1C44CA1D1}" dt="2024-02-23T12:38:57.988" v="284" actId="2696"/>
        <pc:sldMkLst>
          <pc:docMk/>
          <pc:sldMk cId="810434703" sldId="280"/>
        </pc:sldMkLst>
      </pc:sldChg>
      <pc:sldChg chg="del">
        <pc:chgData name="giorgia raccanelli" userId="2ed8d7cd6f428c75" providerId="LiveId" clId="{078244E2-3630-45EA-A884-83E1C44CA1D1}" dt="2024-02-23T12:38:57.988" v="284" actId="2696"/>
        <pc:sldMkLst>
          <pc:docMk/>
          <pc:sldMk cId="3492254769" sldId="281"/>
        </pc:sldMkLst>
      </pc:sldChg>
      <pc:sldChg chg="del">
        <pc:chgData name="giorgia raccanelli" userId="2ed8d7cd6f428c75" providerId="LiveId" clId="{078244E2-3630-45EA-A884-83E1C44CA1D1}" dt="2024-02-23T12:38:57.988" v="284" actId="2696"/>
        <pc:sldMkLst>
          <pc:docMk/>
          <pc:sldMk cId="1979901901" sldId="282"/>
        </pc:sldMkLst>
      </pc:sldChg>
      <pc:sldChg chg="del">
        <pc:chgData name="giorgia raccanelli" userId="2ed8d7cd6f428c75" providerId="LiveId" clId="{078244E2-3630-45EA-A884-83E1C44CA1D1}" dt="2024-02-23T12:39:46.539" v="285" actId="2696"/>
        <pc:sldMkLst>
          <pc:docMk/>
          <pc:sldMk cId="2318085767" sldId="283"/>
        </pc:sldMkLst>
      </pc:sldChg>
      <pc:sldChg chg="modSp del mod">
        <pc:chgData name="giorgia raccanelli" userId="2ed8d7cd6f428c75" providerId="LiveId" clId="{078244E2-3630-45EA-A884-83E1C44CA1D1}" dt="2024-02-23T13:01:31.820" v="424" actId="2696"/>
        <pc:sldMkLst>
          <pc:docMk/>
          <pc:sldMk cId="3972253130" sldId="286"/>
        </pc:sldMkLst>
        <pc:spChg chg="mod">
          <ac:chgData name="giorgia raccanelli" userId="2ed8d7cd6f428c75" providerId="LiveId" clId="{078244E2-3630-45EA-A884-83E1C44CA1D1}" dt="2024-02-23T12:50:59.188" v="388" actId="2711"/>
          <ac:spMkLst>
            <pc:docMk/>
            <pc:sldMk cId="3972253130" sldId="286"/>
            <ac:spMk id="5" creationId="{00000000-0000-0000-0000-000000000000}"/>
          </ac:spMkLst>
        </pc:spChg>
        <pc:spChg chg="mod">
          <ac:chgData name="giorgia raccanelli" userId="2ed8d7cd6f428c75" providerId="LiveId" clId="{078244E2-3630-45EA-A884-83E1C44CA1D1}" dt="2024-02-23T12:50:47.209" v="386" actId="207"/>
          <ac:spMkLst>
            <pc:docMk/>
            <pc:sldMk cId="3972253130" sldId="286"/>
            <ac:spMk id="10" creationId="{00000000-0000-0000-0000-000000000000}"/>
          </ac:spMkLst>
        </pc:spChg>
      </pc:sldChg>
      <pc:sldChg chg="del">
        <pc:chgData name="giorgia raccanelli" userId="2ed8d7cd6f428c75" providerId="LiveId" clId="{078244E2-3630-45EA-A884-83E1C44CA1D1}" dt="2024-02-23T12:41:02.647" v="293" actId="2696"/>
        <pc:sldMkLst>
          <pc:docMk/>
          <pc:sldMk cId="735287299" sldId="287"/>
        </pc:sldMkLst>
      </pc:sldChg>
      <pc:sldChg chg="del">
        <pc:chgData name="giorgia raccanelli" userId="2ed8d7cd6f428c75" providerId="LiveId" clId="{078244E2-3630-45EA-A884-83E1C44CA1D1}" dt="2024-02-23T12:41:02.647" v="293" actId="2696"/>
        <pc:sldMkLst>
          <pc:docMk/>
          <pc:sldMk cId="2730789277" sldId="289"/>
        </pc:sldMkLst>
      </pc:sldChg>
      <pc:sldChg chg="del">
        <pc:chgData name="giorgia raccanelli" userId="2ed8d7cd6f428c75" providerId="LiveId" clId="{078244E2-3630-45EA-A884-83E1C44CA1D1}" dt="2024-02-23T12:41:02.647" v="293" actId="2696"/>
        <pc:sldMkLst>
          <pc:docMk/>
          <pc:sldMk cId="1353664695" sldId="290"/>
        </pc:sldMkLst>
      </pc:sldChg>
      <pc:sldChg chg="del">
        <pc:chgData name="giorgia raccanelli" userId="2ed8d7cd6f428c75" providerId="LiveId" clId="{078244E2-3630-45EA-A884-83E1C44CA1D1}" dt="2024-02-23T12:41:02.647" v="293" actId="2696"/>
        <pc:sldMkLst>
          <pc:docMk/>
          <pc:sldMk cId="556549207" sldId="291"/>
        </pc:sldMkLst>
      </pc:sldChg>
      <pc:sldChg chg="modSp mod">
        <pc:chgData name="giorgia raccanelli" userId="2ed8d7cd6f428c75" providerId="LiveId" clId="{078244E2-3630-45EA-A884-83E1C44CA1D1}" dt="2024-02-23T12:42:44.747" v="320" actId="113"/>
        <pc:sldMkLst>
          <pc:docMk/>
          <pc:sldMk cId="2632619908" sldId="292"/>
        </pc:sldMkLst>
        <pc:spChg chg="mod">
          <ac:chgData name="giorgia raccanelli" userId="2ed8d7cd6f428c75" providerId="LiveId" clId="{078244E2-3630-45EA-A884-83E1C44CA1D1}" dt="2024-02-23T12:42:44.747" v="320" actId="113"/>
          <ac:spMkLst>
            <pc:docMk/>
            <pc:sldMk cId="2632619908" sldId="292"/>
            <ac:spMk id="11" creationId="{9F103753-D30F-DDB6-D00B-0252D2C6E6AD}"/>
          </ac:spMkLst>
        </pc:spChg>
      </pc:sldChg>
      <pc:sldChg chg="del">
        <pc:chgData name="giorgia raccanelli" userId="2ed8d7cd6f428c75" providerId="LiveId" clId="{078244E2-3630-45EA-A884-83E1C44CA1D1}" dt="2024-02-23T12:38:57.988" v="284" actId="2696"/>
        <pc:sldMkLst>
          <pc:docMk/>
          <pc:sldMk cId="1825113779" sldId="311"/>
        </pc:sldMkLst>
      </pc:sldChg>
      <pc:sldChg chg="del">
        <pc:chgData name="giorgia raccanelli" userId="2ed8d7cd6f428c75" providerId="LiveId" clId="{078244E2-3630-45EA-A884-83E1C44CA1D1}" dt="2024-02-23T12:39:46.539" v="285" actId="2696"/>
        <pc:sldMkLst>
          <pc:docMk/>
          <pc:sldMk cId="1708449267" sldId="314"/>
        </pc:sldMkLst>
      </pc:sldChg>
      <pc:sldChg chg="del">
        <pc:chgData name="giorgia raccanelli" userId="2ed8d7cd6f428c75" providerId="LiveId" clId="{078244E2-3630-45EA-A884-83E1C44CA1D1}" dt="2024-02-23T12:39:46.539" v="285" actId="2696"/>
        <pc:sldMkLst>
          <pc:docMk/>
          <pc:sldMk cId="2078792510" sldId="316"/>
        </pc:sldMkLst>
      </pc:sldChg>
      <pc:sldChg chg="del">
        <pc:chgData name="giorgia raccanelli" userId="2ed8d7cd6f428c75" providerId="LiveId" clId="{078244E2-3630-45EA-A884-83E1C44CA1D1}" dt="2024-02-23T12:39:46.539" v="285" actId="2696"/>
        <pc:sldMkLst>
          <pc:docMk/>
          <pc:sldMk cId="535821958" sldId="317"/>
        </pc:sldMkLst>
      </pc:sldChg>
      <pc:sldChg chg="del">
        <pc:chgData name="giorgia raccanelli" userId="2ed8d7cd6f428c75" providerId="LiveId" clId="{078244E2-3630-45EA-A884-83E1C44CA1D1}" dt="2024-02-23T12:39:46.539" v="285" actId="2696"/>
        <pc:sldMkLst>
          <pc:docMk/>
          <pc:sldMk cId="1720333132" sldId="318"/>
        </pc:sldMkLst>
      </pc:sldChg>
      <pc:sldChg chg="modSp mod setBg">
        <pc:chgData name="giorgia raccanelli" userId="2ed8d7cd6f428c75" providerId="LiveId" clId="{078244E2-3630-45EA-A884-83E1C44CA1D1}" dt="2024-02-23T12:46:47.479" v="380"/>
        <pc:sldMkLst>
          <pc:docMk/>
          <pc:sldMk cId="413526088" sldId="326"/>
        </pc:sldMkLst>
        <pc:spChg chg="mod">
          <ac:chgData name="giorgia raccanelli" userId="2ed8d7cd6f428c75" providerId="LiveId" clId="{078244E2-3630-45EA-A884-83E1C44CA1D1}" dt="2024-02-23T12:46:47.479" v="380"/>
          <ac:spMkLst>
            <pc:docMk/>
            <pc:sldMk cId="413526088" sldId="326"/>
            <ac:spMk id="324" creationId="{00000000-0000-0000-0000-000000000000}"/>
          </ac:spMkLst>
        </pc:spChg>
        <pc:graphicFrameChg chg="mod modGraphic">
          <ac:chgData name="giorgia raccanelli" userId="2ed8d7cd6f428c75" providerId="LiveId" clId="{078244E2-3630-45EA-A884-83E1C44CA1D1}" dt="2024-02-23T12:45:35.438" v="360" actId="20577"/>
          <ac:graphicFrameMkLst>
            <pc:docMk/>
            <pc:sldMk cId="413526088" sldId="326"/>
            <ac:graphicFrameMk id="325" creationId="{00000000-0000-0000-0000-000000000000}"/>
          </ac:graphicFrameMkLst>
        </pc:graphicFrameChg>
        <pc:graphicFrameChg chg="modGraphic">
          <ac:chgData name="giorgia raccanelli" userId="2ed8d7cd6f428c75" providerId="LiveId" clId="{078244E2-3630-45EA-A884-83E1C44CA1D1}" dt="2024-02-23T12:40:42.211" v="292" actId="2711"/>
          <ac:graphicFrameMkLst>
            <pc:docMk/>
            <pc:sldMk cId="413526088" sldId="326"/>
            <ac:graphicFrameMk id="326" creationId="{00000000-0000-0000-0000-000000000000}"/>
          </ac:graphicFrameMkLst>
        </pc:graphicFrameChg>
      </pc:sldChg>
      <pc:sldChg chg="modSp mod">
        <pc:chgData name="giorgia raccanelli" userId="2ed8d7cd6f428c75" providerId="LiveId" clId="{078244E2-3630-45EA-A884-83E1C44CA1D1}" dt="2024-02-23T13:31:43.098" v="1206" actId="255"/>
        <pc:sldMkLst>
          <pc:docMk/>
          <pc:sldMk cId="1916241542" sldId="327"/>
        </pc:sldMkLst>
        <pc:spChg chg="mod">
          <ac:chgData name="giorgia raccanelli" userId="2ed8d7cd6f428c75" providerId="LiveId" clId="{078244E2-3630-45EA-A884-83E1C44CA1D1}" dt="2024-02-23T11:16:10.419" v="61" actId="20577"/>
          <ac:spMkLst>
            <pc:docMk/>
            <pc:sldMk cId="1916241542" sldId="327"/>
            <ac:spMk id="3" creationId="{2ABE7FDE-6792-5672-1579-E2C1FC1BE95D}"/>
          </ac:spMkLst>
        </pc:spChg>
        <pc:spChg chg="mod">
          <ac:chgData name="giorgia raccanelli" userId="2ed8d7cd6f428c75" providerId="LiveId" clId="{078244E2-3630-45EA-A884-83E1C44CA1D1}" dt="2024-02-23T13:31:43.098" v="1206" actId="255"/>
          <ac:spMkLst>
            <pc:docMk/>
            <pc:sldMk cId="1916241542" sldId="327"/>
            <ac:spMk id="4" creationId="{7978A6D8-D64E-1939-DBE8-25CB1C18F2DE}"/>
          </ac:spMkLst>
        </pc:spChg>
        <pc:spChg chg="mod">
          <ac:chgData name="giorgia raccanelli" userId="2ed8d7cd6f428c75" providerId="LiveId" clId="{078244E2-3630-45EA-A884-83E1C44CA1D1}" dt="2024-02-23T13:27:47.356" v="1180" actId="1076"/>
          <ac:spMkLst>
            <pc:docMk/>
            <pc:sldMk cId="1916241542" sldId="327"/>
            <ac:spMk id="5" creationId="{88E3D19F-50A9-3484-4D04-46E5A0E97B09}"/>
          </ac:spMkLst>
        </pc:spChg>
      </pc:sldChg>
      <pc:sldChg chg="delSp modSp mod ord">
        <pc:chgData name="giorgia raccanelli" userId="2ed8d7cd6f428c75" providerId="LiveId" clId="{078244E2-3630-45EA-A884-83E1C44CA1D1}" dt="2024-02-23T13:32:55.457" v="1230" actId="20577"/>
        <pc:sldMkLst>
          <pc:docMk/>
          <pc:sldMk cId="1840578198" sldId="330"/>
        </pc:sldMkLst>
        <pc:spChg chg="del">
          <ac:chgData name="giorgia raccanelli" userId="2ed8d7cd6f428c75" providerId="LiveId" clId="{078244E2-3630-45EA-A884-83E1C44CA1D1}" dt="2024-02-23T11:17:01.067" v="75" actId="478"/>
          <ac:spMkLst>
            <pc:docMk/>
            <pc:sldMk cId="1840578198" sldId="330"/>
            <ac:spMk id="2" creationId="{BA2A31B6-81E6-7E8B-3F78-4299DA691F2B}"/>
          </ac:spMkLst>
        </pc:spChg>
        <pc:spChg chg="mod">
          <ac:chgData name="giorgia raccanelli" userId="2ed8d7cd6f428c75" providerId="LiveId" clId="{078244E2-3630-45EA-A884-83E1C44CA1D1}" dt="2024-02-23T13:32:55.457" v="1230" actId="20577"/>
          <ac:spMkLst>
            <pc:docMk/>
            <pc:sldMk cId="1840578198" sldId="330"/>
            <ac:spMk id="4" creationId="{2F7D0D16-0ADD-4A0E-6D2A-278F5A47BAFB}"/>
          </ac:spMkLst>
        </pc:spChg>
      </pc:sldChg>
      <pc:sldChg chg="del">
        <pc:chgData name="giorgia raccanelli" userId="2ed8d7cd6f428c75" providerId="LiveId" clId="{078244E2-3630-45EA-A884-83E1C44CA1D1}" dt="2024-02-23T11:17:20.382" v="77" actId="2696"/>
        <pc:sldMkLst>
          <pc:docMk/>
          <pc:sldMk cId="1979370457" sldId="331"/>
        </pc:sldMkLst>
      </pc:sldChg>
      <pc:sldChg chg="modSp mod modAnim">
        <pc:chgData name="giorgia raccanelli" userId="2ed8d7cd6f428c75" providerId="LiveId" clId="{078244E2-3630-45EA-A884-83E1C44CA1D1}" dt="2024-02-23T13:35:53.877" v="1272" actId="255"/>
        <pc:sldMkLst>
          <pc:docMk/>
          <pc:sldMk cId="4125241041" sldId="332"/>
        </pc:sldMkLst>
        <pc:spChg chg="mod">
          <ac:chgData name="giorgia raccanelli" userId="2ed8d7cd6f428c75" providerId="LiveId" clId="{078244E2-3630-45EA-A884-83E1C44CA1D1}" dt="2024-02-23T13:35:53.877" v="1272" actId="255"/>
          <ac:spMkLst>
            <pc:docMk/>
            <pc:sldMk cId="4125241041" sldId="332"/>
            <ac:spMk id="2" creationId="{BA2A31B6-81E6-7E8B-3F78-4299DA691F2B}"/>
          </ac:spMkLst>
        </pc:spChg>
        <pc:spChg chg="mod">
          <ac:chgData name="giorgia raccanelli" userId="2ed8d7cd6f428c75" providerId="LiveId" clId="{078244E2-3630-45EA-A884-83E1C44CA1D1}" dt="2024-02-23T13:33:35.478" v="1265" actId="207"/>
          <ac:spMkLst>
            <pc:docMk/>
            <pc:sldMk cId="4125241041" sldId="332"/>
            <ac:spMk id="4" creationId="{2F7D0D16-0ADD-4A0E-6D2A-278F5A47BAFB}"/>
          </ac:spMkLst>
        </pc:spChg>
      </pc:sldChg>
      <pc:sldChg chg="modSp del mod">
        <pc:chgData name="giorgia raccanelli" userId="2ed8d7cd6f428c75" providerId="LiveId" clId="{078244E2-3630-45EA-A884-83E1C44CA1D1}" dt="2024-02-23T11:19:56.729" v="186" actId="2696"/>
        <pc:sldMkLst>
          <pc:docMk/>
          <pc:sldMk cId="902971317" sldId="333"/>
        </pc:sldMkLst>
        <pc:spChg chg="mod">
          <ac:chgData name="giorgia raccanelli" userId="2ed8d7cd6f428c75" providerId="LiveId" clId="{078244E2-3630-45EA-A884-83E1C44CA1D1}" dt="2024-02-23T11:17:35.060" v="78" actId="14100"/>
          <ac:spMkLst>
            <pc:docMk/>
            <pc:sldMk cId="902971317" sldId="333"/>
            <ac:spMk id="3" creationId="{0379B4E8-6E8F-1348-75A1-AB77548518C5}"/>
          </ac:spMkLst>
        </pc:spChg>
      </pc:sldChg>
      <pc:sldChg chg="addSp delSp modSp add mod setBg">
        <pc:chgData name="giorgia raccanelli" userId="2ed8d7cd6f428c75" providerId="LiveId" clId="{078244E2-3630-45EA-A884-83E1C44CA1D1}" dt="2024-02-23T13:24:34.842" v="1144" actId="27614"/>
        <pc:sldMkLst>
          <pc:docMk/>
          <pc:sldMk cId="3041708570" sldId="333"/>
        </pc:sldMkLst>
        <pc:spChg chg="mod">
          <ac:chgData name="giorgia raccanelli" userId="2ed8d7cd6f428c75" providerId="LiveId" clId="{078244E2-3630-45EA-A884-83E1C44CA1D1}" dt="2024-02-23T12:33:40.995" v="255" actId="1076"/>
          <ac:spMkLst>
            <pc:docMk/>
            <pc:sldMk cId="3041708570" sldId="333"/>
            <ac:spMk id="2" creationId="{E7137D69-D855-DEAF-F6D4-342BD078533E}"/>
          </ac:spMkLst>
        </pc:spChg>
        <pc:spChg chg="add del mod ord">
          <ac:chgData name="giorgia raccanelli" userId="2ed8d7cd6f428c75" providerId="LiveId" clId="{078244E2-3630-45EA-A884-83E1C44CA1D1}" dt="2024-02-23T11:39:19.560" v="214" actId="478"/>
          <ac:spMkLst>
            <pc:docMk/>
            <pc:sldMk cId="3041708570" sldId="333"/>
            <ac:spMk id="8" creationId="{ACA768DB-CCCA-BDFE-547F-525F3008B4D4}"/>
          </ac:spMkLst>
        </pc:spChg>
        <pc:spChg chg="add del mod ord">
          <ac:chgData name="giorgia raccanelli" userId="2ed8d7cd6f428c75" providerId="LiveId" clId="{078244E2-3630-45EA-A884-83E1C44CA1D1}" dt="2024-02-23T12:34:42.022" v="263" actId="478"/>
          <ac:spMkLst>
            <pc:docMk/>
            <pc:sldMk cId="3041708570" sldId="333"/>
            <ac:spMk id="9" creationId="{4B4F5E7D-F1D0-D955-BC63-FDC96418DC36}"/>
          </ac:spMkLst>
        </pc:spChg>
        <pc:graphicFrameChg chg="del">
          <ac:chgData name="giorgia raccanelli" userId="2ed8d7cd6f428c75" providerId="LiveId" clId="{078244E2-3630-45EA-A884-83E1C44CA1D1}" dt="2024-02-23T11:35:53.316" v="188" actId="478"/>
          <ac:graphicFrameMkLst>
            <pc:docMk/>
            <pc:sldMk cId="3041708570" sldId="333"/>
            <ac:graphicFrameMk id="3" creationId="{6884D89E-4A78-250C-E76A-A12D0814C86A}"/>
          </ac:graphicFrameMkLst>
        </pc:graphicFrameChg>
        <pc:picChg chg="add del mod">
          <ac:chgData name="giorgia raccanelli" userId="2ed8d7cd6f428c75" providerId="LiveId" clId="{078244E2-3630-45EA-A884-83E1C44CA1D1}" dt="2024-02-23T11:36:30.372" v="195" actId="478"/>
          <ac:picMkLst>
            <pc:docMk/>
            <pc:sldMk cId="3041708570" sldId="333"/>
            <ac:picMk id="5" creationId="{2622F3A6-E4DF-F333-2042-94DAC9FE77F7}"/>
          </ac:picMkLst>
        </pc:picChg>
        <pc:picChg chg="add del mod">
          <ac:chgData name="giorgia raccanelli" userId="2ed8d7cd6f428c75" providerId="LiveId" clId="{078244E2-3630-45EA-A884-83E1C44CA1D1}" dt="2024-02-23T13:24:23.181" v="1142" actId="478"/>
          <ac:picMkLst>
            <pc:docMk/>
            <pc:sldMk cId="3041708570" sldId="333"/>
            <ac:picMk id="7" creationId="{7D719E48-DDE8-71A6-B4A3-50FBC8039863}"/>
          </ac:picMkLst>
        </pc:picChg>
        <pc:picChg chg="add mod">
          <ac:chgData name="giorgia raccanelli" userId="2ed8d7cd6f428c75" providerId="LiveId" clId="{078244E2-3630-45EA-A884-83E1C44CA1D1}" dt="2024-02-23T13:24:34.842" v="1144" actId="27614"/>
          <ac:picMkLst>
            <pc:docMk/>
            <pc:sldMk cId="3041708570" sldId="333"/>
            <ac:picMk id="11" creationId="{BDCAFB50-6212-CEE3-D787-E5D50C663287}"/>
          </ac:picMkLst>
        </pc:picChg>
      </pc:sldChg>
      <pc:sldChg chg="addSp delSp modSp add mod setBg">
        <pc:chgData name="giorgia raccanelli" userId="2ed8d7cd6f428c75" providerId="LiveId" clId="{078244E2-3630-45EA-A884-83E1C44CA1D1}" dt="2024-02-23T13:25:12.286" v="1149" actId="962"/>
        <pc:sldMkLst>
          <pc:docMk/>
          <pc:sldMk cId="1817570713" sldId="334"/>
        </pc:sldMkLst>
        <pc:spChg chg="mod">
          <ac:chgData name="giorgia raccanelli" userId="2ed8d7cd6f428c75" providerId="LiveId" clId="{078244E2-3630-45EA-A884-83E1C44CA1D1}" dt="2024-02-23T12:35:24.871" v="268" actId="1076"/>
          <ac:spMkLst>
            <pc:docMk/>
            <pc:sldMk cId="1817570713" sldId="334"/>
            <ac:spMk id="2" creationId="{524F53D6-1470-5561-8A6D-4D7E19E23858}"/>
          </ac:spMkLst>
        </pc:spChg>
        <pc:graphicFrameChg chg="del modGraphic">
          <ac:chgData name="giorgia raccanelli" userId="2ed8d7cd6f428c75" providerId="LiveId" clId="{078244E2-3630-45EA-A884-83E1C44CA1D1}" dt="2024-02-23T11:38:43.066" v="206" actId="478"/>
          <ac:graphicFrameMkLst>
            <pc:docMk/>
            <pc:sldMk cId="1817570713" sldId="334"/>
            <ac:graphicFrameMk id="3" creationId="{FDEE163B-B498-7156-FE6C-B6ACABDF6EE4}"/>
          </ac:graphicFrameMkLst>
        </pc:graphicFrameChg>
        <pc:picChg chg="add del mod">
          <ac:chgData name="giorgia raccanelli" userId="2ed8d7cd6f428c75" providerId="LiveId" clId="{078244E2-3630-45EA-A884-83E1C44CA1D1}" dt="2024-02-23T13:24:36.774" v="1145" actId="478"/>
          <ac:picMkLst>
            <pc:docMk/>
            <pc:sldMk cId="1817570713" sldId="334"/>
            <ac:picMk id="5" creationId="{3EA45610-7DA3-ACDD-72E0-799F068738FA}"/>
          </ac:picMkLst>
        </pc:picChg>
        <pc:picChg chg="add mod">
          <ac:chgData name="giorgia raccanelli" userId="2ed8d7cd6f428c75" providerId="LiveId" clId="{078244E2-3630-45EA-A884-83E1C44CA1D1}" dt="2024-02-23T13:25:12.286" v="1149" actId="962"/>
          <ac:picMkLst>
            <pc:docMk/>
            <pc:sldMk cId="1817570713" sldId="334"/>
            <ac:picMk id="7" creationId="{3FBCED58-C91C-4188-5E97-1773AB3957C4}"/>
          </ac:picMkLst>
        </pc:picChg>
      </pc:sldChg>
      <pc:sldChg chg="modSp del mod">
        <pc:chgData name="giorgia raccanelli" userId="2ed8d7cd6f428c75" providerId="LiveId" clId="{078244E2-3630-45EA-A884-83E1C44CA1D1}" dt="2024-02-23T13:35:47.971" v="1271" actId="255"/>
        <pc:sldMkLst>
          <pc:docMk/>
          <pc:sldMk cId="3292170741" sldId="335"/>
        </pc:sldMkLst>
        <pc:spChg chg="mod">
          <ac:chgData name="giorgia raccanelli" userId="2ed8d7cd6f428c75" providerId="LiveId" clId="{078244E2-3630-45EA-A884-83E1C44CA1D1}" dt="2024-02-23T13:35:47.971" v="1271" actId="255"/>
          <ac:spMkLst>
            <pc:docMk/>
            <pc:sldMk cId="3292170741" sldId="335"/>
            <ac:spMk id="644" creationId="{1AF37C9C-1375-A914-4B82-D9932852D708}"/>
          </ac:spMkLst>
        </pc:spChg>
      </pc:sldChg>
      <pc:sldChg chg="modSp mod">
        <pc:chgData name="giorgia raccanelli" userId="2ed8d7cd6f428c75" providerId="LiveId" clId="{078244E2-3630-45EA-A884-83E1C44CA1D1}" dt="2024-02-23T13:23:30.449" v="1141" actId="113"/>
        <pc:sldMkLst>
          <pc:docMk/>
          <pc:sldMk cId="3292170741" sldId="335"/>
        </pc:sldMkLst>
        <pc:spChg chg="mod">
          <ac:chgData name="giorgia raccanelli" userId="2ed8d7cd6f428c75" providerId="LiveId" clId="{078244E2-3630-45EA-A884-83E1C44CA1D1}" dt="2024-02-23T13:23:30.449" v="1141" actId="113"/>
          <ac:spMkLst>
            <pc:docMk/>
            <pc:sldMk cId="3292170741" sldId="335"/>
            <ac:spMk id="15" creationId="{F809EAE6-6A33-D79E-9226-00FFF083AC0D}"/>
          </ac:spMkLst>
        </pc:spChg>
        <pc:spChg chg="mod">
          <ac:chgData name="giorgia raccanelli" userId="2ed8d7cd6f428c75" providerId="LiveId" clId="{078244E2-3630-45EA-A884-83E1C44CA1D1}" dt="2024-02-23T13:18:52.362" v="1007" actId="207"/>
          <ac:spMkLst>
            <pc:docMk/>
            <pc:sldMk cId="3292170741" sldId="335"/>
            <ac:spMk id="644" creationId="{1AF37C9C-1375-A914-4B82-D9932852D708}"/>
          </ac:spMkLst>
        </pc:spChg>
      </pc:sldChg>
      <pc:sldMasterChg chg="delSldLayout">
        <pc:chgData name="giorgia raccanelli" userId="2ed8d7cd6f428c75" providerId="LiveId" clId="{078244E2-3630-45EA-A884-83E1C44CA1D1}" dt="2024-02-23T13:01:31.820" v="424" actId="2696"/>
        <pc:sldMasterMkLst>
          <pc:docMk/>
          <pc:sldMasterMk cId="3570652833" sldId="2147483660"/>
        </pc:sldMasterMkLst>
        <pc:sldLayoutChg chg="del">
          <pc:chgData name="giorgia raccanelli" userId="2ed8d7cd6f428c75" providerId="LiveId" clId="{078244E2-3630-45EA-A884-83E1C44CA1D1}" dt="2024-02-23T12:41:02.647" v="293" actId="2696"/>
          <pc:sldLayoutMkLst>
            <pc:docMk/>
            <pc:sldMasterMk cId="3570652833" sldId="2147483660"/>
            <pc:sldLayoutMk cId="3046730624" sldId="2147483675"/>
          </pc:sldLayoutMkLst>
        </pc:sldLayoutChg>
        <pc:sldLayoutChg chg="del">
          <pc:chgData name="giorgia raccanelli" userId="2ed8d7cd6f428c75" providerId="LiveId" clId="{078244E2-3630-45EA-A884-83E1C44CA1D1}" dt="2024-02-23T12:41:02.647" v="293" actId="2696"/>
          <pc:sldLayoutMkLst>
            <pc:docMk/>
            <pc:sldMasterMk cId="3570652833" sldId="2147483660"/>
            <pc:sldLayoutMk cId="2504038593" sldId="2147483676"/>
          </pc:sldLayoutMkLst>
        </pc:sldLayoutChg>
        <pc:sldLayoutChg chg="del">
          <pc:chgData name="giorgia raccanelli" userId="2ed8d7cd6f428c75" providerId="LiveId" clId="{078244E2-3630-45EA-A884-83E1C44CA1D1}" dt="2024-02-23T13:01:31.820" v="424" actId="2696"/>
          <pc:sldLayoutMkLst>
            <pc:docMk/>
            <pc:sldMasterMk cId="3570652833" sldId="2147483660"/>
            <pc:sldLayoutMk cId="403456095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84B89-0D51-4A19-AC1B-21C0114E33C5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B4A36-8AFC-42E1-A9D3-88CF302E4C1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26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B4A36-8AFC-42E1-A9D3-88CF302E4C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43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B4A36-8AFC-42E1-A9D3-88CF302E4C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3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3B68AEB9-6FF4-EF4E-22AB-F3D39A2D8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59b7f4855_0_550:notes">
            <a:extLst>
              <a:ext uri="{FF2B5EF4-FFF2-40B4-BE49-F238E27FC236}">
                <a16:creationId xmlns:a16="http://schemas.microsoft.com/office/drawing/2014/main" id="{9CC5F314-3C14-9677-2F42-70F4BD34C2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g1059b7f4855_0_550:notes">
            <a:extLst>
              <a:ext uri="{FF2B5EF4-FFF2-40B4-BE49-F238E27FC236}">
                <a16:creationId xmlns:a16="http://schemas.microsoft.com/office/drawing/2014/main" id="{2571ECA4-0299-916E-36F4-35D287D0D9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448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889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5821996"/>
            <a:ext cx="10297144" cy="91937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rgbClr val="BE2B0A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Inserire il titolo della presentazione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AEA61934-5A3A-4834-ABE9-76697B77026E}"/>
              </a:ext>
            </a:extLst>
          </p:cNvPr>
          <p:cNvCxnSpPr>
            <a:cxnSpLocks/>
          </p:cNvCxnSpPr>
          <p:nvPr userDrawn="1"/>
        </p:nvCxnSpPr>
        <p:spPr>
          <a:xfrm>
            <a:off x="0" y="5661248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1" y="548680"/>
            <a:ext cx="6913364" cy="388843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852" y="4801122"/>
            <a:ext cx="7008283" cy="57209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6789" y="5733256"/>
            <a:ext cx="7105649" cy="79141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6987858"/>
      </p:ext>
    </p:extLst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989138"/>
            <a:ext cx="11233149" cy="3816126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+mj-lt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5"/>
            <a:ext cx="11233149" cy="446439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911026" y="2781300"/>
            <a:ext cx="10369551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j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j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534584" y="1700809"/>
            <a:ext cx="9122833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Immagine 9" descr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14" y="1700808"/>
            <a:ext cx="2538991" cy="253899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nettore 1 11"/>
          <p:cNvSpPr/>
          <p:nvPr/>
        </p:nvSpPr>
        <p:spPr>
          <a:xfrm flipH="1">
            <a:off x="4367807" y="188640"/>
            <a:ext cx="1" cy="6408712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751851" y="548679"/>
            <a:ext cx="6913365" cy="45365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800"/>
              </a:spcBef>
              <a:buSzTx/>
              <a:buFontTx/>
              <a:buNone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24592" indent="-367392">
              <a:spcBef>
                <a:spcPts val="800"/>
              </a:spcBef>
              <a:buFontTx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57300" indent="-342900">
              <a:spcBef>
                <a:spcPts val="800"/>
              </a:spcBef>
              <a:buFontTx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83079" indent="-411479">
              <a:spcBef>
                <a:spcPts val="800"/>
              </a:spcBef>
              <a:buFontTx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40279" indent="-411479">
              <a:spcBef>
                <a:spcPts val="800"/>
              </a:spcBef>
              <a:buFontTx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" name="Segnaposto testo 5"/>
          <p:cNvSpPr>
            <a:spLocks noGrp="1"/>
          </p:cNvSpPr>
          <p:nvPr>
            <p:ph type="body" sz="quarter" idx="13"/>
          </p:nvPr>
        </p:nvSpPr>
        <p:spPr>
          <a:xfrm>
            <a:off x="4751916" y="5379813"/>
            <a:ext cx="7008284" cy="4254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7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4751918" y="5877941"/>
            <a:ext cx="7105650" cy="7914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3994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it-IT" smtClean="0"/>
              <a:pPr algn="r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40073"/>
      </p:ext>
    </p:extLst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B43A59BA-DB2F-49EC-A7BA-50636269D5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0776520" cy="565767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E0F80E1-51E7-428C-A3E5-332C6C0A58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912424" y="188640"/>
            <a:ext cx="2000465" cy="24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19AE39C-DB43-45DE-81F1-566040F94C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009076" y="5989628"/>
            <a:ext cx="991580" cy="75174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F9E4ADC-019C-448C-BEFE-C23DE460A5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9" b="7693"/>
          <a:stretch/>
        </p:blipFill>
        <p:spPr>
          <a:xfrm>
            <a:off x="9740718" y="5949475"/>
            <a:ext cx="1179818" cy="8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  <p:sldLayoutId id="2147483673" r:id="rId5"/>
    <p:sldLayoutId id="214748367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2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4175786" y="6007427"/>
            <a:ext cx="384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www.unibo.it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r="8479"/>
          <a:stretch/>
        </p:blipFill>
        <p:spPr>
          <a:xfrm>
            <a:off x="4907868" y="619740"/>
            <a:ext cx="2115657" cy="18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hyperlink" Target="https://corsi.unibo.it/laurea/SviluppoCooperazioneInternazionale/contatti" TargetMode="External"/><Relationship Id="rId7" Type="http://schemas.openxmlformats.org/officeDocument/2006/relationships/hyperlink" Target="https://unibo.zoom.us/j/98150703341#succes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idatticasociale.svic@unibo.it" TargetMode="External"/><Relationship Id="rId5" Type="http://schemas.openxmlformats.org/officeDocument/2006/relationships/hyperlink" Target="mailto:giorgia.raccanelli2@unibo.it" TargetMode="External"/><Relationship Id="rId4" Type="http://schemas.openxmlformats.org/officeDocument/2006/relationships/hyperlink" Target="mailto:roberto.impicciatore@unibo.i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bo.it/it/studiare/iscrizioni-tasse-e-altre-procedure/lauree-e-lauree-magistrali/test-online-cisia-tolc-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5D667FA-B3B8-4F42-DF88-18BEFA237111}"/>
              </a:ext>
            </a:extLst>
          </p:cNvPr>
          <p:cNvSpPr/>
          <p:nvPr/>
        </p:nvSpPr>
        <p:spPr>
          <a:xfrm>
            <a:off x="5591944" y="0"/>
            <a:ext cx="660005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Sviluppo e Cooperazione Internazionale</a:t>
            </a:r>
          </a:p>
          <a:p>
            <a:pPr algn="ctr"/>
            <a:r>
              <a:rPr lang="it-IT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(SVIC)</a:t>
            </a:r>
            <a:endParaRPr lang="it-IT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F103753-D30F-DDB6-D00B-0252D2C6E6AD}"/>
              </a:ext>
            </a:extLst>
          </p:cNvPr>
          <p:cNvSpPr txBox="1"/>
          <p:nvPr/>
        </p:nvSpPr>
        <p:spPr>
          <a:xfrm>
            <a:off x="515380" y="602128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Giornate dell’Orientamento 2024</a:t>
            </a:r>
          </a:p>
        </p:txBody>
      </p:sp>
    </p:spTree>
    <p:extLst>
      <p:ext uri="{BB962C8B-B14F-4D97-AF65-F5344CB8AC3E}">
        <p14:creationId xmlns:p14="http://schemas.microsoft.com/office/powerpoint/2010/main" val="2632619908"/>
      </p:ext>
    </p:extLst>
  </p:cSld>
  <p:clrMapOvr>
    <a:masterClrMapping/>
  </p:clrMapOvr>
  <p:transition spd="slow"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38CF99EF-AA6F-ABB3-651A-3687C73E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88640"/>
            <a:ext cx="9505056" cy="5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6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Carattere, linea, numero&#10;&#10;Descrizione generata automaticamente">
            <a:extLst>
              <a:ext uri="{FF2B5EF4-FFF2-40B4-BE49-F238E27FC236}">
                <a16:creationId xmlns:a16="http://schemas.microsoft.com/office/drawing/2014/main" id="{B340B0B6-CDE1-44A2-BDE9-F357FA712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556792"/>
            <a:ext cx="11809312" cy="31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6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F6CEE209-E9FB-C409-B896-4FB099C43F27}"/>
              </a:ext>
            </a:extLst>
          </p:cNvPr>
          <p:cNvSpPr txBox="1">
            <a:spLocks/>
          </p:cNvSpPr>
          <p:nvPr/>
        </p:nvSpPr>
        <p:spPr>
          <a:xfrm>
            <a:off x="434110" y="108384"/>
            <a:ext cx="10972800" cy="1079526"/>
          </a:xfrm>
          <a:prstGeom prst="rect">
            <a:avLst/>
          </a:prstGeom>
        </p:spPr>
        <p:txBody>
          <a:bodyPr vert="horz" wrap="square" lIns="0" tIns="581406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3526" marR="5081">
              <a:spcBef>
                <a:spcPts val="100"/>
              </a:spcBef>
            </a:pPr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Tirocinio: attività a scelta e</a:t>
            </a:r>
            <a:r>
              <a:rPr lang="it-IT" sz="3200" b="1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orientamento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A594C03-A0B4-7107-E446-0CEAE16FCFFB}"/>
              </a:ext>
            </a:extLst>
          </p:cNvPr>
          <p:cNvSpPr txBox="1">
            <a:spLocks/>
          </p:cNvSpPr>
          <p:nvPr/>
        </p:nvSpPr>
        <p:spPr>
          <a:xfrm>
            <a:off x="434110" y="1309229"/>
            <a:ext cx="10558434" cy="41746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8945" indent="0">
              <a:spcBef>
                <a:spcPts val="105"/>
              </a:spcBef>
              <a:buClr>
                <a:srgbClr val="CCCC99"/>
              </a:buClr>
              <a:buSzPct val="70000"/>
              <a:buFont typeface="Arial" panose="020B0604020202020204" pitchFamily="34" charset="0"/>
              <a:buNone/>
              <a:tabLst>
                <a:tab pos="711853" algn="l"/>
                <a:tab pos="712488" algn="l"/>
              </a:tabLst>
            </a:pPr>
            <a:endParaRPr lang="it-IT" sz="2400" spc="-5" dirty="0">
              <a:latin typeface="Garamond" panose="02020404030301010803" pitchFamily="18" charset="0"/>
            </a:endParaRPr>
          </a:p>
          <a:p>
            <a:pPr marL="711218"/>
            <a:r>
              <a:rPr lang="it-IT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Tirocini curriculari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250 ore (durante gli studi): sia in Italia che all’estero (tramite Erasmus Placement)</a:t>
            </a:r>
          </a:p>
          <a:p>
            <a:pPr marL="1152089" lvl="1" indent="-342900">
              <a:buFontTx/>
              <a:buChar char="-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E’ </a:t>
            </a:r>
            <a: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facoltativo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 equivale a 10 CFU;</a:t>
            </a:r>
          </a:p>
          <a:p>
            <a:pPr marL="1152089" lvl="1" indent="-342900">
              <a:buFontTx/>
              <a:buChar char="-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Può essere utilizzato per la preparazione dell’elaborato di tesi;</a:t>
            </a:r>
          </a:p>
          <a:p>
            <a:pPr marL="1152089" lvl="1" indent="-342900">
              <a:buFontTx/>
              <a:buChar char="-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Può essere </a:t>
            </a:r>
            <a: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selezionato tra</a:t>
            </a:r>
            <a:r>
              <a:rPr lang="it-IT" sz="2200" b="1" spc="-1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quelli </a:t>
            </a:r>
            <a:r>
              <a:rPr lang="it-IT"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convenzionati </a:t>
            </a:r>
            <a:r>
              <a:rPr lang="it-IT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l’Ateneo oppure anche autonomamente proposto presso un </a:t>
            </a:r>
            <a:r>
              <a:rPr lang="it-IT"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 non convenzionato</a:t>
            </a:r>
            <a:r>
              <a:rPr lang="it-IT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condizione del giudizio di ammissibilità</a:t>
            </a:r>
          </a:p>
          <a:p>
            <a:pPr marL="809189" lvl="1" indent="0">
              <a:buNone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18"/>
            <a:r>
              <a:rPr lang="it-IT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Tirocini di orientamento post-laurea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nella regione Emilia-Romagna oppure Erasmus Placement.</a:t>
            </a:r>
          </a:p>
        </p:txBody>
      </p:sp>
    </p:spTree>
    <p:extLst>
      <p:ext uri="{BB962C8B-B14F-4D97-AF65-F5344CB8AC3E}">
        <p14:creationId xmlns:p14="http://schemas.microsoft.com/office/powerpoint/2010/main" val="154911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32C8842-30D6-607E-048C-DE2C4C66CF2B}"/>
              </a:ext>
            </a:extLst>
          </p:cNvPr>
          <p:cNvSpPr txBox="1"/>
          <p:nvPr/>
        </p:nvSpPr>
        <p:spPr>
          <a:xfrm>
            <a:off x="452441" y="301068"/>
            <a:ext cx="1126018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23"/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Principali </a:t>
            </a:r>
            <a:r>
              <a:rPr lang="it-IT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settori lavorativi</a:t>
            </a:r>
            <a:endParaRPr lang="it-IT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CB2F953-0314-4F6D-2657-1337AA1E6B53}"/>
              </a:ext>
            </a:extLst>
          </p:cNvPr>
          <p:cNvSpPr txBox="1"/>
          <p:nvPr/>
        </p:nvSpPr>
        <p:spPr>
          <a:xfrm>
            <a:off x="623392" y="1124744"/>
            <a:ext cx="10672281" cy="51603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55609" marR="422920" indent="-342908" algn="just">
              <a:spcAft>
                <a:spcPts val="601"/>
              </a:spcAft>
              <a:buClr>
                <a:srgbClr val="CCCC99"/>
              </a:buClr>
              <a:buSzPct val="70000"/>
              <a:buFont typeface="Wingdings"/>
              <a:buChar char=""/>
              <a:tabLst>
                <a:tab pos="354974" algn="l"/>
                <a:tab pos="355609" algn="l"/>
              </a:tabLst>
            </a:pPr>
            <a:r>
              <a:rPr lang="it-IT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Settore pubblico: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ministeri, enti locali, ministero degli</a:t>
            </a:r>
            <a:r>
              <a:rPr lang="it-IT" sz="2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affari  esteri e della cooperazione internazionale (ambasciate, </a:t>
            </a:r>
            <a:r>
              <a:rPr lang="it-IT" sz="22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uffici </a:t>
            </a:r>
            <a:r>
              <a:rPr 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consolari, altri</a:t>
            </a:r>
            <a:r>
              <a:rPr lang="it-IT" sz="2200" spc="-12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uffici), agenzia italiana per la cooperazione allo sviluppo;</a:t>
            </a:r>
            <a:endParaRPr lang="it-IT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9" indent="-342908" algn="just">
              <a:spcAft>
                <a:spcPts val="601"/>
              </a:spcAft>
              <a:buClr>
                <a:srgbClr val="CCCC99"/>
              </a:buClr>
              <a:buSzPct val="70000"/>
              <a:buFont typeface="Wingdings"/>
              <a:buChar char=""/>
              <a:tabLst>
                <a:tab pos="354974" algn="l"/>
                <a:tab pos="355609" algn="l"/>
              </a:tabLst>
            </a:pPr>
            <a:r>
              <a:rPr lang="it-IT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 governativi e istituzioni (regionali e internazionali):</a:t>
            </a:r>
            <a:r>
              <a:rPr lang="it-IT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UE, ONU </a:t>
            </a:r>
            <a:r>
              <a:rPr 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relative agenzie (UNDP, UNEP, </a:t>
            </a:r>
            <a:r>
              <a:rPr lang="it-IT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it-IT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la Banca Mondiale, l’OCSE;</a:t>
            </a: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9" marR="937918" indent="-342908" algn="just">
              <a:spcBef>
                <a:spcPts val="425"/>
              </a:spcBef>
              <a:spcAft>
                <a:spcPts val="601"/>
              </a:spcAft>
              <a:buClr>
                <a:srgbClr val="CCCC99"/>
              </a:buClr>
              <a:buSzPct val="70000"/>
              <a:buFont typeface="Wingdings"/>
              <a:buChar char=""/>
              <a:tabLst>
                <a:tab pos="354974" algn="l"/>
                <a:tab pos="355609" algn="l"/>
              </a:tabLst>
            </a:pPr>
            <a:r>
              <a:rPr lang="it-IT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Terzo settore</a:t>
            </a:r>
            <a:r>
              <a:rPr lang="it-IT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associazioni no-profit per cooperazione allo sviluppo, difesa dei </a:t>
            </a:r>
            <a:r>
              <a:rPr lang="it-IT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diritti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umani, promozione di governance democratica (Fondazioni, Cooperative anche sociali, Onlus, Ong, associazioni di volontariato, banche etiche e</a:t>
            </a:r>
            <a:r>
              <a:rPr lang="it-IT" sz="2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cooperative);</a:t>
            </a:r>
          </a:p>
          <a:p>
            <a:pPr marL="355609" marR="937918" indent="-342908" algn="just">
              <a:spcBef>
                <a:spcPts val="425"/>
              </a:spcBef>
              <a:spcAft>
                <a:spcPts val="601"/>
              </a:spcAft>
              <a:buClr>
                <a:srgbClr val="CCCC99"/>
              </a:buClr>
              <a:buSzPct val="70000"/>
              <a:buFont typeface="Wingdings"/>
              <a:buChar char=""/>
              <a:tabLst>
                <a:tab pos="354974" algn="l"/>
                <a:tab pos="355609" algn="l"/>
              </a:tabLst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Settore della formazione e dell’orientamento professionale: risorse umane, organizzazione</a:t>
            </a:r>
          </a:p>
          <a:p>
            <a:pPr marL="355609" marR="937918" indent="-342908" algn="just">
              <a:spcBef>
                <a:spcPts val="425"/>
              </a:spcBef>
              <a:spcAft>
                <a:spcPts val="601"/>
              </a:spcAft>
              <a:buClr>
                <a:srgbClr val="CCCC99"/>
              </a:buClr>
              <a:buSzPct val="70000"/>
              <a:buFont typeface="Wingdings"/>
              <a:buChar char=""/>
              <a:tabLst>
                <a:tab pos="354974" algn="l"/>
                <a:tab pos="355609" algn="l"/>
              </a:tabLst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Settore della </a:t>
            </a:r>
            <a:r>
              <a:rPr lang="it-IT" sz="2200" b="1" dirty="0">
                <a:solidFill>
                  <a:srgbClr val="BD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 e dell’informazione</a:t>
            </a:r>
          </a:p>
          <a:p>
            <a:pPr marL="355609" marR="937918" indent="-342908" algn="just">
              <a:spcBef>
                <a:spcPts val="425"/>
              </a:spcBef>
              <a:spcAft>
                <a:spcPts val="601"/>
              </a:spcAft>
              <a:buClr>
                <a:srgbClr val="CCCC99"/>
              </a:buClr>
              <a:buSzPct val="70000"/>
              <a:buFont typeface="Wingdings"/>
              <a:buChar char=""/>
              <a:tabLst>
                <a:tab pos="354974" algn="l"/>
                <a:tab pos="355609" algn="l"/>
              </a:tabLst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Servizi di </a:t>
            </a:r>
            <a:r>
              <a:rPr lang="it-IT" sz="2200" b="1" dirty="0">
                <a:solidFill>
                  <a:srgbClr val="BD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209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FCB7CA-B07B-5985-EF35-D1FE7CA7030B}"/>
              </a:ext>
            </a:extLst>
          </p:cNvPr>
          <p:cNvSpPr txBox="1"/>
          <p:nvPr/>
        </p:nvSpPr>
        <p:spPr>
          <a:xfrm>
            <a:off x="781282" y="620540"/>
            <a:ext cx="10972800" cy="66366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it-IT" sz="32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 sbocchi professionali</a:t>
            </a:r>
            <a:endParaRPr lang="it-IT" sz="3200" spc="-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200" spc="-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9" marR="5081" indent="-343543" algn="just">
              <a:lnSpc>
                <a:spcPct val="80000"/>
              </a:lnSpc>
              <a:spcBef>
                <a:spcPts val="585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 typeface="Wingdings"/>
              <a:buChar char=""/>
              <a:tabLst>
                <a:tab pos="355609" algn="l"/>
                <a:tab pos="356244" algn="l"/>
              </a:tabLst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Tecnico con mansioni operative in </a:t>
            </a:r>
            <a:r>
              <a:rPr lang="it-IT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predisposizione</a:t>
            </a:r>
            <a:r>
              <a:rPr lang="it-IT" sz="2200" spc="-1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valutazione di </a:t>
            </a:r>
            <a:r>
              <a:rPr lang="it-IT" sz="2200" b="1" dirty="0">
                <a:solidFill>
                  <a:srgbClr val="BD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progetti di sviluppo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cooperazione in ambito  locale e</a:t>
            </a:r>
            <a:r>
              <a:rPr lang="it-IT" sz="2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internazionale</a:t>
            </a:r>
          </a:p>
          <a:p>
            <a:pPr algn="just">
              <a:spcBef>
                <a:spcPts val="46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/>
              <a:buChar char=""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9" marR="297823" indent="-343543" algn="just">
              <a:lnSpc>
                <a:spcPts val="1920"/>
              </a:lnSpc>
              <a:buClr>
                <a:schemeClr val="accent3">
                  <a:lumMod val="60000"/>
                  <a:lumOff val="40000"/>
                </a:schemeClr>
              </a:buClr>
              <a:buSzPct val="70000"/>
              <a:buFont typeface="Wingdings"/>
              <a:buChar char=""/>
              <a:tabLst>
                <a:tab pos="355609" algn="l"/>
                <a:tab pos="356244" algn="l"/>
              </a:tabLst>
            </a:pPr>
            <a:r>
              <a:rPr lang="it-IT" sz="2200" b="1" dirty="0">
                <a:solidFill>
                  <a:srgbClr val="BD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Cooperante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 sviluppo internazionale con ruoli di </a:t>
            </a:r>
            <a:r>
              <a:rPr lang="it-IT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aiuto</a:t>
            </a:r>
            <a:r>
              <a:rPr lang="it-IT" sz="2200" spc="-1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coordinamento e attuazione di</a:t>
            </a:r>
            <a:r>
              <a:rPr lang="it-IT" sz="22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progetti</a:t>
            </a:r>
          </a:p>
          <a:p>
            <a:pPr algn="just">
              <a:spcBef>
                <a:spcPts val="25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/>
              <a:buChar char=""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9" marR="1115723" indent="-343543" algn="just">
              <a:lnSpc>
                <a:spcPct val="80000"/>
              </a:lnSpc>
              <a:buClr>
                <a:schemeClr val="accent3">
                  <a:lumMod val="60000"/>
                  <a:lumOff val="40000"/>
                </a:schemeClr>
              </a:buClr>
              <a:buSzPct val="70000"/>
              <a:buFont typeface="Wingdings"/>
              <a:buChar char=""/>
              <a:tabLst>
                <a:tab pos="355609" algn="l"/>
                <a:tab pos="356244" algn="l"/>
              </a:tabLst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Operatore in politiche e programmi di</a:t>
            </a:r>
            <a:r>
              <a:rPr lang="it-IT" sz="2200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b="1" dirty="0">
                <a:solidFill>
                  <a:srgbClr val="BD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peacekeeping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peacebuilding</a:t>
            </a:r>
          </a:p>
          <a:p>
            <a:pPr marL="355609" marR="1115723" indent="-343543" algn="just">
              <a:lnSpc>
                <a:spcPct val="80000"/>
              </a:lnSpc>
              <a:buClr>
                <a:schemeClr val="accent3">
                  <a:lumMod val="60000"/>
                  <a:lumOff val="40000"/>
                </a:schemeClr>
              </a:buClr>
              <a:buSzPct val="70000"/>
              <a:buFont typeface="Wingdings"/>
              <a:buChar char=""/>
              <a:tabLst>
                <a:tab pos="355609" algn="l"/>
                <a:tab pos="356244" algn="l"/>
              </a:tabLst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9" marR="1115723" indent="-343543" algn="just">
              <a:lnSpc>
                <a:spcPct val="80000"/>
              </a:lnSpc>
              <a:buClr>
                <a:schemeClr val="accent3">
                  <a:lumMod val="60000"/>
                  <a:lumOff val="40000"/>
                </a:schemeClr>
              </a:buClr>
              <a:buSzPct val="70000"/>
              <a:buFont typeface="Wingdings"/>
              <a:buChar char=""/>
              <a:tabLst>
                <a:tab pos="355609" algn="l"/>
                <a:tab pos="356244" algn="l"/>
              </a:tabLst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</a:t>
            </a:r>
            <a:r>
              <a:rPr lang="it-IT" sz="2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amministrative o progettuali volte alla </a:t>
            </a:r>
            <a:r>
              <a:rPr lang="it-IT" sz="2200" b="1" spc="-5" dirty="0">
                <a:solidFill>
                  <a:srgbClr val="BD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valorizzazione del territorio</a:t>
            </a:r>
            <a:endParaRPr lang="it-IT" sz="2200" spc="105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9" marR="1115723" indent="-343543" algn="just">
              <a:lnSpc>
                <a:spcPct val="80000"/>
              </a:lnSpc>
              <a:buClr>
                <a:schemeClr val="accent3">
                  <a:lumMod val="60000"/>
                  <a:lumOff val="40000"/>
                </a:schemeClr>
              </a:buClr>
              <a:buSzPct val="70000"/>
              <a:buFont typeface="Wingdings"/>
              <a:buChar char=""/>
              <a:tabLst>
                <a:tab pos="355609" algn="l"/>
                <a:tab pos="356244" algn="l"/>
              </a:tabLst>
            </a:pPr>
            <a:endParaRPr lang="it-IT" sz="2200" spc="105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9" marR="1115723" indent="-343543" algn="just">
              <a:lnSpc>
                <a:spcPct val="80000"/>
              </a:lnSpc>
              <a:buClr>
                <a:schemeClr val="accent3">
                  <a:lumMod val="60000"/>
                  <a:lumOff val="40000"/>
                </a:schemeClr>
              </a:buClr>
              <a:buSzPct val="70000"/>
              <a:buFont typeface="Wingdings"/>
              <a:buChar char=""/>
              <a:tabLst>
                <a:tab pos="355609" algn="l"/>
                <a:tab pos="356244" algn="l"/>
              </a:tabLst>
            </a:pPr>
            <a:r>
              <a:rPr lang="it-IT" sz="2200" spc="10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Attività </a:t>
            </a:r>
            <a:r>
              <a:rPr lang="it-IT" sz="22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t-IT" sz="2200" spc="1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b="1" spc="-5" dirty="0">
                <a:solidFill>
                  <a:srgbClr val="BD2B0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informazione</a:t>
            </a:r>
            <a:r>
              <a:rPr lang="it-IT" sz="2200" b="1" spc="90" dirty="0">
                <a:solidFill>
                  <a:srgbClr val="BD2B0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b="1" spc="-5" dirty="0">
                <a:solidFill>
                  <a:srgbClr val="BD2B0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200" b="1" dirty="0">
                <a:solidFill>
                  <a:srgbClr val="BD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b="1" spc="-5" dirty="0">
                <a:solidFill>
                  <a:srgbClr val="BD2B0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comunicazione</a:t>
            </a:r>
            <a:r>
              <a:rPr lang="it-IT" sz="2200" b="1" spc="-5" dirty="0">
                <a:solidFill>
                  <a:srgbClr val="BD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</a:t>
            </a:r>
            <a:r>
              <a:rPr lang="it-IT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campo </a:t>
            </a:r>
            <a:r>
              <a:rPr lang="it-IT" sz="2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 </a:t>
            </a:r>
            <a:r>
              <a:rPr lang="it-IT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relazioni</a:t>
            </a:r>
            <a:r>
              <a:rPr lang="it-IT" sz="22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internazionali</a:t>
            </a:r>
          </a:p>
          <a:p>
            <a:pPr marL="355609" marR="1115723" indent="-343543" algn="just">
              <a:lnSpc>
                <a:spcPct val="80000"/>
              </a:lnSpc>
              <a:buClr>
                <a:schemeClr val="accent3">
                  <a:lumMod val="60000"/>
                  <a:lumOff val="40000"/>
                </a:schemeClr>
              </a:buClr>
              <a:buSzPct val="70000"/>
              <a:buFont typeface="Wingdings"/>
              <a:buChar char=""/>
              <a:tabLst>
                <a:tab pos="355609" algn="l"/>
                <a:tab pos="356244" algn="l"/>
              </a:tabLst>
            </a:pPr>
            <a:endParaRPr lang="it-IT" sz="2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9" marR="1115723" indent="-343543" algn="just">
              <a:lnSpc>
                <a:spcPct val="80000"/>
              </a:lnSpc>
              <a:buClr>
                <a:schemeClr val="accent3">
                  <a:lumMod val="60000"/>
                  <a:lumOff val="40000"/>
                </a:schemeClr>
              </a:buClr>
              <a:buSzPct val="70000"/>
              <a:buFont typeface="Wingdings"/>
              <a:buChar char=""/>
              <a:tabLst>
                <a:tab pos="355609" algn="l"/>
                <a:tab pos="356244" algn="l"/>
              </a:tabLst>
            </a:pPr>
            <a:endParaRPr lang="it-IT" sz="2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6" marR="1115723" algn="just">
              <a:lnSpc>
                <a:spcPct val="80000"/>
              </a:lnSpc>
              <a:buClr>
                <a:schemeClr val="accent3">
                  <a:lumMod val="60000"/>
                  <a:lumOff val="40000"/>
                </a:schemeClr>
              </a:buClr>
              <a:buSzPct val="70000"/>
              <a:tabLst>
                <a:tab pos="355609" algn="l"/>
                <a:tab pos="356244" algn="l"/>
              </a:tabLst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E’ inoltre possibile proseguire gli studi accedendo a </a:t>
            </a:r>
            <a:r>
              <a:rPr lang="it-IT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lauree magistrali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 </a:t>
            </a:r>
            <a:r>
              <a:rPr lang="it-IT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di primo</a:t>
            </a:r>
            <a:r>
              <a:rPr lang="it-IT" sz="2200" b="1" spc="-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livello</a:t>
            </a:r>
            <a:r>
              <a:rPr lang="it-IT" sz="2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5609" indent="-343543" algn="just">
              <a:lnSpc>
                <a:spcPts val="2160"/>
              </a:lnSpc>
              <a:spcBef>
                <a:spcPts val="5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 typeface="Wingdings"/>
              <a:buChar char=""/>
              <a:tabLst>
                <a:tab pos="355609" algn="l"/>
                <a:tab pos="356244" algn="l"/>
              </a:tabLst>
            </a:pPr>
            <a:endParaRPr lang="it-IT" sz="2000" spc="-5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12066" marR="1115723" algn="just">
              <a:lnSpc>
                <a:spcPct val="80000"/>
              </a:lnSpc>
              <a:buClr>
                <a:schemeClr val="accent3">
                  <a:lumMod val="60000"/>
                  <a:lumOff val="40000"/>
                </a:schemeClr>
              </a:buClr>
              <a:buSzPct val="70000"/>
              <a:tabLst>
                <a:tab pos="355609" algn="l"/>
                <a:tab pos="356244" algn="l"/>
              </a:tabLst>
            </a:pPr>
            <a:endParaRPr lang="it-IT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355609" indent="-343543" algn="just">
              <a:lnSpc>
                <a:spcPts val="2160"/>
              </a:lnSpc>
              <a:spcBef>
                <a:spcPts val="5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 typeface="Wingdings"/>
              <a:buChar char=""/>
              <a:tabLst>
                <a:tab pos="355609" algn="l"/>
                <a:tab pos="356244" algn="l"/>
              </a:tabLst>
            </a:pPr>
            <a:endParaRPr lang="it-IT" sz="2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/>
            <a:endParaRPr lang="it-IT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06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egnaposto testo 1"/>
          <p:cNvSpPr txBox="1">
            <a:spLocks noGrp="1"/>
          </p:cNvSpPr>
          <p:nvPr>
            <p:ph type="body" sz="quarter" idx="1"/>
          </p:nvPr>
        </p:nvSpPr>
        <p:spPr>
          <a:xfrm>
            <a:off x="839416" y="548680"/>
            <a:ext cx="2665224" cy="8640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800"/>
              </a:spcBef>
              <a:defRPr sz="3600"/>
            </a:lvl1pPr>
          </a:lstStyle>
          <a:p>
            <a:pPr algn="ctr"/>
            <a:r>
              <a:rPr lang="it-IT" sz="32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CONTATTI</a:t>
            </a:r>
            <a:endParaRPr sz="32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5" name="Tabella 10"/>
          <p:cNvGraphicFramePr/>
          <p:nvPr>
            <p:extLst>
              <p:ext uri="{D42A27DB-BD31-4B8C-83A1-F6EECF244321}">
                <p14:modId xmlns:p14="http://schemas.microsoft.com/office/powerpoint/2010/main" val="436432727"/>
              </p:ext>
            </p:extLst>
          </p:nvPr>
        </p:nvGraphicFramePr>
        <p:xfrm>
          <a:off x="5231904" y="332657"/>
          <a:ext cx="5975740" cy="2950236"/>
        </p:xfrm>
        <a:graphic>
          <a:graphicData uri="http://schemas.openxmlformats.org/drawingml/2006/table">
            <a:tbl>
              <a:tblPr/>
              <a:tblGrid>
                <a:gridCol w="597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914">
                <a:tc>
                  <a:txBody>
                    <a:bodyPr/>
                    <a:lstStyle/>
                    <a:p>
                      <a:pPr algn="ctr" defTabSz="457200">
                        <a:defRPr sz="24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sz="1800" b="0" i="0" dirty="0">
                        <a:latin typeface="Garamond" panose="02020404030301010803" pitchFamily="18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5721" marR="45721" marT="45721" marB="45721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0406">
                <a:tc>
                  <a:txBody>
                    <a:bodyPr/>
                    <a:lstStyle/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Coordinatore di Corso – prof. Roberto Impicciatore</a:t>
                      </a:r>
                    </a:p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800" b="1" i="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  <a:hlinkClick r:id="rId4"/>
                        </a:rPr>
                        <a:t>roberto.impicciatore@unibo.it</a:t>
                      </a:r>
                      <a:endParaRPr lang="it-IT" sz="1800" b="1" i="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 defTabSz="457200">
                        <a:def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Tutor</a:t>
                      </a:r>
                      <a:r>
                        <a:rPr lang="en-GB" sz="18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GB" sz="18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CdL</a:t>
                      </a:r>
                      <a:r>
                        <a:rPr lang="en-GB" sz="18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 </a:t>
                      </a:r>
                      <a:r>
                        <a:rPr lang="en-GB" sz="18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dott.ssa</a:t>
                      </a:r>
                      <a:r>
                        <a:rPr lang="en-GB" sz="18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Giorgia Raccanelli </a:t>
                      </a:r>
                      <a:r>
                        <a:rPr lang="en-GB" sz="18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giorgia.raccanelli2@unibo.it</a:t>
                      </a:r>
                      <a:r>
                        <a:rPr lang="en-GB" sz="18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l">
                        <a:buNone/>
                      </a:pPr>
                      <a:endParaRPr lang="en-GB" sz="1800" b="1" i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defTabSz="457200">
                        <a:def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800" b="1" i="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Supporto alla didattica </a:t>
                      </a:r>
                    </a:p>
                    <a:p>
                      <a:pPr algn="just" defTabSz="457200">
                        <a:def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800" b="1" i="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didatticasociale.svic@unibo.it</a:t>
                      </a:r>
                      <a:endParaRPr lang="it-IT" sz="1800" b="1" i="0" u="sng" dirty="0">
                        <a:solidFill>
                          <a:srgbClr val="0000FF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defTabSz="457200">
                        <a:defRPr sz="1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lang="it-IT" sz="1800" b="1" i="0" dirty="0">
                        <a:latin typeface="Garamond" panose="02020404030301010803" pitchFamily="18" charset="0"/>
                        <a:cs typeface="Calibri" panose="020F0502020204030204" pitchFamily="34" charset="0"/>
                      </a:endParaRPr>
                    </a:p>
                  </a:txBody>
                  <a:tcPr marL="45721" marR="45721" marT="45721" marB="45721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6" name="Tabella 6"/>
          <p:cNvGraphicFramePr/>
          <p:nvPr>
            <p:extLst>
              <p:ext uri="{D42A27DB-BD31-4B8C-83A1-F6EECF244321}">
                <p14:modId xmlns:p14="http://schemas.microsoft.com/office/powerpoint/2010/main" val="4121716446"/>
              </p:ext>
            </p:extLst>
          </p:nvPr>
        </p:nvGraphicFramePr>
        <p:xfrm>
          <a:off x="5231903" y="4069111"/>
          <a:ext cx="5975739" cy="2240209"/>
        </p:xfrm>
        <a:graphic>
          <a:graphicData uri="http://schemas.openxmlformats.org/drawingml/2006/table">
            <a:tbl>
              <a:tblPr/>
              <a:tblGrid>
                <a:gridCol w="5975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170">
                <a:tc>
                  <a:txBody>
                    <a:bodyPr/>
                    <a:lstStyle/>
                    <a:p>
                      <a:pPr algn="ctr" defTabSz="457200">
                        <a:defRPr sz="24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500" b="0" i="0" dirty="0" err="1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Segreteria</a:t>
                      </a:r>
                      <a:r>
                        <a:rPr sz="2500" b="0" i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500" b="0" i="0" dirty="0" err="1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Studenti</a:t>
                      </a:r>
                      <a:endParaRPr sz="2800" b="0" i="0" dirty="0">
                        <a:latin typeface="Century Gothic" panose="020B050202020202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5721" marR="45721" marT="45721" marB="45721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039">
                <a:tc>
                  <a:txBody>
                    <a:bodyPr/>
                    <a:lstStyle/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Via Zamboni 33</a:t>
                      </a:r>
                    </a:p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800" b="1" i="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  <a:hlinkClick r:id="rId7"/>
                        </a:rPr>
                        <a:t>Sportello Virtuale</a:t>
                      </a:r>
                      <a:endParaRPr lang="it-IT" sz="1800" b="1" i="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lang="it-IT" sz="1800" b="1" i="0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E-mail: </a:t>
                      </a:r>
                      <a:r>
                        <a:rPr lang="it-IT" sz="1800" b="1" i="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segscpol@unibo.it</a:t>
                      </a:r>
                      <a:r>
                        <a:rPr lang="it-IT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Telefono: +39 051 2080332</a:t>
                      </a:r>
                    </a:p>
                    <a:p>
                      <a:pPr algn="l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lang="it-IT" sz="1600" b="0" i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1" marR="45721" marT="45721" marB="45721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2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EE021F-FB75-D4E7-A18F-43A2372624AF}"/>
              </a:ext>
            </a:extLst>
          </p:cNvPr>
          <p:cNvSpPr txBox="1"/>
          <p:nvPr/>
        </p:nvSpPr>
        <p:spPr>
          <a:xfrm>
            <a:off x="3431704" y="3212976"/>
            <a:ext cx="5112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226941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BE7FDE-6792-5672-1579-E2C1FC1BE9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Laurea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Triennale –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L-37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«Scienze sociali per la cooperazione, lo sviluppo e la pace»</a:t>
            </a:r>
          </a:p>
          <a:p>
            <a:endParaRPr lang="en-GB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Dipartimento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Scienze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Statistiche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4" name="Shape 117">
            <a:extLst>
              <a:ext uri="{FF2B5EF4-FFF2-40B4-BE49-F238E27FC236}">
                <a16:creationId xmlns:a16="http://schemas.microsoft.com/office/drawing/2014/main" id="{7978A6D8-D64E-1939-DBE8-25CB1C18F2D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27050" y="701383"/>
            <a:ext cx="11233150" cy="424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758844">
              <a:defRPr sz="3600" b="1">
                <a:solidFill>
                  <a:srgbClr val="BD2B0B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Sviluppo e Cooperazione </a:t>
            </a:r>
            <a:r>
              <a:rPr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Internazionale</a:t>
            </a:r>
            <a:r>
              <a:rPr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(SVIC)</a:t>
            </a:r>
            <a:endParaRPr sz="4000" u="sng" dirty="0">
              <a:solidFill>
                <a:srgbClr val="00206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6" name="Picture 2" descr="Scienze Statistiche &quot;Paolo Fortunati&quot;">
            <a:extLst>
              <a:ext uri="{FF2B5EF4-FFF2-40B4-BE49-F238E27FC236}">
                <a16:creationId xmlns:a16="http://schemas.microsoft.com/office/drawing/2014/main" id="{2FDECF35-4D5F-E939-350C-20A4ABA57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66" y="3250933"/>
            <a:ext cx="3029843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3">
            <a:extLst>
              <a:ext uri="{FF2B5EF4-FFF2-40B4-BE49-F238E27FC236}">
                <a16:creationId xmlns:a16="http://schemas.microsoft.com/office/drawing/2014/main" id="{88E3D19F-50A9-3484-4D04-46E5A0E97B09}"/>
              </a:ext>
            </a:extLst>
          </p:cNvPr>
          <p:cNvSpPr txBox="1"/>
          <p:nvPr/>
        </p:nvSpPr>
        <p:spPr>
          <a:xfrm>
            <a:off x="983432" y="5847558"/>
            <a:ext cx="6600713" cy="429413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20000"/>
              </a:lnSpc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CORSO A NUMERO PROGRAMMATO</a:t>
            </a:r>
          </a:p>
        </p:txBody>
      </p:sp>
      <p:pic>
        <p:nvPicPr>
          <p:cNvPr id="1030" name="Picture 6" descr="Visita guidata a Palazzo Hercolani | domenica 27 ottobre 2019 riservata ai  Soci CUBo - Circolo CUBo">
            <a:extLst>
              <a:ext uri="{FF2B5EF4-FFF2-40B4-BE49-F238E27FC236}">
                <a16:creationId xmlns:a16="http://schemas.microsoft.com/office/drawing/2014/main" id="{B934ACE9-00FB-13F9-DB27-ED91641B3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413519"/>
            <a:ext cx="2286386" cy="285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lazzo Hercolani: alla scoperta dei luoghi universitari | CompassUnibo Blog">
            <a:extLst>
              <a:ext uri="{FF2B5EF4-FFF2-40B4-BE49-F238E27FC236}">
                <a16:creationId xmlns:a16="http://schemas.microsoft.com/office/drawing/2014/main" id="{1FE23448-DF32-5C9E-AF45-9743DF54F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91" y="2028913"/>
            <a:ext cx="2998290" cy="19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ula Magna Ruffilli - Galvani - 1 tip from 27 visitors">
            <a:extLst>
              <a:ext uri="{FF2B5EF4-FFF2-40B4-BE49-F238E27FC236}">
                <a16:creationId xmlns:a16="http://schemas.microsoft.com/office/drawing/2014/main" id="{7B118C99-E3BE-3DCB-DD65-124A679B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88" y="2982271"/>
            <a:ext cx="2286387" cy="22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lazzo Hercolani | Zero">
            <a:extLst>
              <a:ext uri="{FF2B5EF4-FFF2-40B4-BE49-F238E27FC236}">
                <a16:creationId xmlns:a16="http://schemas.microsoft.com/office/drawing/2014/main" id="{92ACDF8C-377A-312A-A04F-F62E9F8BA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609" y="4125465"/>
            <a:ext cx="2227172" cy="175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4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A2A31B6-81E6-7E8B-3F78-4299DA691F2B}"/>
              </a:ext>
            </a:extLst>
          </p:cNvPr>
          <p:cNvSpPr txBox="1"/>
          <p:nvPr/>
        </p:nvSpPr>
        <p:spPr>
          <a:xfrm>
            <a:off x="696687" y="635727"/>
            <a:ext cx="1087700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23"/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Perché iscriversi a Sviluppo e Cooperazione Internazionale?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7D0D16-0ADD-4A0E-6D2A-278F5A47BAFB}"/>
              </a:ext>
            </a:extLst>
          </p:cNvPr>
          <p:cNvSpPr txBox="1"/>
          <p:nvPr/>
        </p:nvSpPr>
        <p:spPr>
          <a:xfrm>
            <a:off x="767408" y="1484784"/>
            <a:ext cx="10585176" cy="562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Corso di laurea permette di avere una </a:t>
            </a:r>
            <a:r>
              <a:rPr lang="it-IT" sz="2000" b="1" dirty="0">
                <a:solidFill>
                  <a:srgbClr val="BB2D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formazione ampia e versatile </a:t>
            </a: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capace di fornire strumenti utili per affrontare in maniera professionale e documentata le dinamiche relative allo sviluppo sia a livello locale sia globale.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b="1" dirty="0">
              <a:solidFill>
                <a:srgbClr val="BB2D2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BB2D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Inter-</a:t>
            </a:r>
            <a:r>
              <a:rPr lang="it-IT" sz="2000" b="1" dirty="0" err="1">
                <a:solidFill>
                  <a:srgbClr val="BB2D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disciplinarietà</a:t>
            </a:r>
            <a:r>
              <a:rPr lang="it-IT" sz="2000" dirty="0">
                <a:solidFill>
                  <a:srgbClr val="BB2D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Competenze trasversali per una mentalità aperta, comprendendo insegnamenti di area </a:t>
            </a:r>
            <a:r>
              <a:rPr lang="it-IT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economica, statistico-quantitativa,</a:t>
            </a:r>
            <a:r>
              <a:rPr lang="it-IT" sz="2000" b="0" i="0" u="none" strike="noStrike" kern="1200" spc="-17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giuridico-politologica, sociologica,</a:t>
            </a:r>
            <a:r>
              <a:rPr lang="it-IT" sz="2000" b="0" i="0" u="none" strike="noStrike" kern="1200" spc="-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geografico-ambientale, storica.</a:t>
            </a:r>
          </a:p>
          <a:p>
            <a:pPr lvl="1" fontAlgn="t">
              <a:spcBef>
                <a:spcPts val="0"/>
              </a:spcBef>
            </a:pPr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BB2D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Ampia offert</a:t>
            </a:r>
            <a:r>
              <a:rPr lang="it-IT" sz="2000" b="1" dirty="0">
                <a:solidFill>
                  <a:srgbClr val="BB2D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 b="1" dirty="0">
                <a:solidFill>
                  <a:srgbClr val="BB2D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insegnamenti</a:t>
            </a:r>
            <a:r>
              <a:rPr lang="it-IT" sz="2000" dirty="0">
                <a:solidFill>
                  <a:srgbClr val="BB2D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possibilità di personalizzare il piano di studi scegliendo da vari dipartimenti.</a:t>
            </a:r>
            <a:endParaRPr lang="it-I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 err="1">
                <a:solidFill>
                  <a:srgbClr val="BB2D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Approccio</a:t>
            </a:r>
            <a:r>
              <a:rPr lang="en-GB" sz="2000" b="1" dirty="0">
                <a:solidFill>
                  <a:srgbClr val="BB2D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BB2D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Viene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enfatizzato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ruolo dei dati e delle evidenze nel guidare le scelte e risolvere problemi concreti in diversi ambiti scientifici e disciplinari. Questo aspetto permette di ottenere delle competenze immediatamente spendibili nel mercato del lavoro.</a:t>
            </a:r>
          </a:p>
          <a:p>
            <a:endParaRPr lang="en-GB" sz="2000" dirty="0">
              <a:latin typeface="Garamond" panose="02020404030301010803" pitchFamily="18" charset="0"/>
            </a:endParaRPr>
          </a:p>
          <a:p>
            <a:endParaRPr lang="en-GB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9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7D0D16-0ADD-4A0E-6D2A-278F5A47BAFB}"/>
              </a:ext>
            </a:extLst>
          </p:cNvPr>
          <p:cNvSpPr txBox="1"/>
          <p:nvPr/>
        </p:nvSpPr>
        <p:spPr>
          <a:xfrm>
            <a:off x="343659" y="671691"/>
            <a:ext cx="56960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 Corso si affrontano </a:t>
            </a:r>
            <a:r>
              <a:rPr lang="it-I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temi di stretta attualità</a:t>
            </a: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l’equilibrio geopolitico internazionale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gestione dei conflitti e le politiche per la 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l’emergenza ambientale</a:t>
            </a:r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migrazioni internazionali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cambiamenti demografici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 sviluppo delle aree marginali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fattori delle disuguaglianze sia a livello locale che internazionale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nfasi su Paesi in Via di Sviluppo (individuare politiche a favore dello sviluppo).</a:t>
            </a:r>
          </a:p>
          <a:p>
            <a:endParaRPr lang="en-GB" sz="2000" dirty="0">
              <a:latin typeface="Garamond" panose="02020404030301010803" pitchFamily="18" charset="0"/>
            </a:endParaRPr>
          </a:p>
        </p:txBody>
      </p:sp>
      <p:pic>
        <p:nvPicPr>
          <p:cNvPr id="2052" name="Picture 4" descr="Guerra Ucraina, Usa inviano 31 Abrams. Biden: «Non è una minaccia contro la  Russia»">
            <a:extLst>
              <a:ext uri="{FF2B5EF4-FFF2-40B4-BE49-F238E27FC236}">
                <a16:creationId xmlns:a16="http://schemas.microsoft.com/office/drawing/2014/main" id="{E110003A-1070-E311-A7B7-515A6928C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245376"/>
            <a:ext cx="36385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uerra d'Ucraina, Russia: la prossima mossa di Putin - Limes">
            <a:extLst>
              <a:ext uri="{FF2B5EF4-FFF2-40B4-BE49-F238E27FC236}">
                <a16:creationId xmlns:a16="http://schemas.microsoft.com/office/drawing/2014/main" id="{C8F45B72-443F-6458-D52B-7D842119A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43" y="1340768"/>
            <a:ext cx="259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accontare il cambiamento climatico ai bambini - Linkiesta.it">
            <a:extLst>
              <a:ext uri="{FF2B5EF4-FFF2-40B4-BE49-F238E27FC236}">
                <a16:creationId xmlns:a16="http://schemas.microsoft.com/office/drawing/2014/main" id="{48132A08-D06F-0A65-FABE-E73963C3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80" y="2638588"/>
            <a:ext cx="2840731" cy="189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a geografia delle migrazioni - Focus.it">
            <a:extLst>
              <a:ext uri="{FF2B5EF4-FFF2-40B4-BE49-F238E27FC236}">
                <a16:creationId xmlns:a16="http://schemas.microsoft.com/office/drawing/2014/main" id="{A2DEBD40-9C09-C573-F4C1-70935C6B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112" y="315875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DISUGUAGLIANZA ECONOMICA, VERO PROBLEMA DELL'EQUILIBRIO MONDIALE: NUMERI,  CAUSE, E CONSEGUENZE – Rotary Alto Casertano Piedimonte Matese">
            <a:extLst>
              <a:ext uri="{FF2B5EF4-FFF2-40B4-BE49-F238E27FC236}">
                <a16:creationId xmlns:a16="http://schemas.microsoft.com/office/drawing/2014/main" id="{19A5730D-03AE-73F6-0EBE-D6C5FC11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80" y="4783948"/>
            <a:ext cx="2956172" cy="177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ONDI OPPOSTI – Educazione e Istruzione nei Paesi in Via di Sviluppo |  LorenzEstro">
            <a:extLst>
              <a:ext uri="{FF2B5EF4-FFF2-40B4-BE49-F238E27FC236}">
                <a16:creationId xmlns:a16="http://schemas.microsoft.com/office/drawing/2014/main" id="{D9DD791E-3430-F253-4914-7E24A4DE9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01317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7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A2A31B6-81E6-7E8B-3F78-4299DA691F2B}"/>
              </a:ext>
            </a:extLst>
          </p:cNvPr>
          <p:cNvSpPr txBox="1"/>
          <p:nvPr/>
        </p:nvSpPr>
        <p:spPr>
          <a:xfrm>
            <a:off x="511582" y="385743"/>
            <a:ext cx="1087700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23"/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7D0D16-0ADD-4A0E-6D2A-278F5A47BAFB}"/>
              </a:ext>
            </a:extLst>
          </p:cNvPr>
          <p:cNvSpPr txBox="1"/>
          <p:nvPr/>
        </p:nvSpPr>
        <p:spPr>
          <a:xfrm>
            <a:off x="803412" y="1009830"/>
            <a:ext cx="10585176" cy="5441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it-IT" sz="2000" b="1" dirty="0">
                <a:solidFill>
                  <a:srgbClr val="BD2B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="1" dirty="0">
                <a:solidFill>
                  <a:srgbClr val="BD2B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irocini</a:t>
            </a: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fitta rete di </a:t>
            </a:r>
            <a:r>
              <a:rPr lang="it-IT" sz="2000" b="1" dirty="0">
                <a:solidFill>
                  <a:srgbClr val="BD2B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associazionismo</a:t>
            </a: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cooperazione, l’importante senso di appartenenza alle reti sociali rendono il territorio Bolognese e la regione Emilia-Romagna terreno fertile per le esperienze degli studenti SVIC.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Enfasi sull’</a:t>
            </a:r>
            <a:r>
              <a:rPr lang="it-IT" sz="2000" b="1" dirty="0">
                <a:solidFill>
                  <a:srgbClr val="BD2B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Internazionalizzazione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due insegnamenti di </a:t>
            </a:r>
            <a:r>
              <a:rPr lang="it-IT" sz="2000" b="1" dirty="0">
                <a:solidFill>
                  <a:srgbClr val="BD2B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lingue europee 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(inglese/francese/spagnolo) e la possibilità di approfondire una lingua extra-europea al terzo anno. SVIC incoraggia i suoi studenti a vivere esperienze di mobilità internazionale quali l’ </a:t>
            </a:r>
            <a:r>
              <a:rPr lang="it-IT" sz="2000" b="1" dirty="0">
                <a:solidFill>
                  <a:srgbClr val="BD2B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periodi di studio o tirocinio all’estero e il progetto “</a:t>
            </a:r>
            <a:r>
              <a:rPr lang="it-IT" sz="2000" b="1" dirty="0">
                <a:solidFill>
                  <a:srgbClr val="BD2B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semestre a Buenos Aires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Anche i </a:t>
            </a:r>
            <a:r>
              <a:rPr lang="it-IT" sz="2000" b="1" dirty="0">
                <a:solidFill>
                  <a:srgbClr val="BD2B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tra cui diversi in lingua inglese, permettono di approfondire tematiche su sviluppo e cooperazione e mettere in pratica le competenze acquisite. </a:t>
            </a:r>
            <a:endParaRPr lang="it-I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it-IT" sz="2000" b="1" dirty="0">
                <a:solidFill>
                  <a:srgbClr val="BD2B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Opportunità per i laureati SVIC </a:t>
            </a: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2000" b="1" dirty="0">
                <a:solidFill>
                  <a:srgbClr val="BD2B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proseguire il percorso di studi </a:t>
            </a: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all’Università di Bologna (o in Italia e all’estero) per completare e specializzare ulteriormente la preparazione acquisita.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Molte le occasioni di incontro diretto con le principali </a:t>
            </a:r>
            <a:r>
              <a:rPr lang="it-IT" sz="2000" b="1" dirty="0">
                <a:solidFill>
                  <a:srgbClr val="BD2B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realtà lavorative del settore</a:t>
            </a:r>
            <a:r>
              <a:rPr lang="it-IT" sz="2000" dirty="0">
                <a:solidFill>
                  <a:srgbClr val="BD2B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 permettono allo studente di avere una prima esperienza nel mondo del lavoro.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>
          <a:extLst>
            <a:ext uri="{FF2B5EF4-FFF2-40B4-BE49-F238E27FC236}">
              <a16:creationId xmlns:a16="http://schemas.microsoft.com/office/drawing/2014/main" id="{BD721F3B-D46C-67AB-C3B9-7D7AE6AE8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5">
            <a:extLst>
              <a:ext uri="{FF2B5EF4-FFF2-40B4-BE49-F238E27FC236}">
                <a16:creationId xmlns:a16="http://schemas.microsoft.com/office/drawing/2014/main" id="{1AF37C9C-1375-A914-4B82-D9932852D708}"/>
              </a:ext>
            </a:extLst>
          </p:cNvPr>
          <p:cNvSpPr txBox="1"/>
          <p:nvPr/>
        </p:nvSpPr>
        <p:spPr>
          <a:xfrm>
            <a:off x="489409" y="309195"/>
            <a:ext cx="1060552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Modalità di accesso al Corso e OFA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ea typeface="Barlow"/>
              <a:cs typeface="Times New Roman" panose="02020603050405020304" pitchFamily="18" charset="0"/>
              <a:sym typeface="Barlow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809EAE6-6A33-D79E-9226-00FFF083AC0D}"/>
              </a:ext>
            </a:extLst>
          </p:cNvPr>
          <p:cNvSpPr txBox="1"/>
          <p:nvPr/>
        </p:nvSpPr>
        <p:spPr>
          <a:xfrm>
            <a:off x="489409" y="1121167"/>
            <a:ext cx="11624874" cy="5150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accedere al Corso è necessario sostenere il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TOLC-E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 prevede: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quesiti di cui 13 di logica, 10 di comprensione del testo, 13 di matematica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durata di 1 ora e 30 minuti.</a:t>
            </a:r>
          </a:p>
          <a:p>
            <a:pPr algn="l">
              <a:lnSpc>
                <a:spcPct val="90000"/>
              </a:lnSpc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volta sostenuto il TOLC-E è necessario leggere attentamente il bando di ammissione al Corso di studi e rispettare le scadenze previste. </a:t>
            </a:r>
          </a:p>
          <a:p>
            <a:pPr algn="l">
              <a:lnSpc>
                <a:spcPct val="90000"/>
              </a:lnSpc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caso in cui siano emerse alcune lacune in uno o più argomenti al TOLC-E, si dovranno svolgere delle attività supplementari denominate Obblighi Formativi Aggiuntivi (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per le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competenze logico matematiche e di lingua italiana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Sono previste lezioni dedicate e ci saranno diversi momenti durante l'anno (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più appelli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per sanare gli OFA, tra dicembre e marzo.</a:t>
            </a:r>
          </a:p>
          <a:p>
            <a:pPr algn="l">
              <a:lnSpc>
                <a:spcPct val="90000"/>
              </a:lnSpc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Il termine ultimo per assolvere gli OFA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 quindi per non risultare iscritti ripetenti)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le persone immatricolate nell’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2023/24 è il 31 marzo 2025.</a:t>
            </a:r>
          </a:p>
          <a:p>
            <a:pPr algn="l">
              <a:lnSpc>
                <a:spcPct val="90000"/>
              </a:lnSpc>
            </a:pP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non superamento dell’OFA comporta il blocco della carriera al primo anno di corso. Per potere sostenere gli esami del secondo anno è NECESSARIO aver sanato gli OFA entro gli appelli invernali del secondo anno.</a:t>
            </a:r>
          </a:p>
          <a:p>
            <a:pPr algn="l">
              <a:lnSpc>
                <a:spcPct val="90000"/>
              </a:lnSpc>
            </a:pP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Qui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tutte le informazioni necessarie per lo svolgimento del TOLC.</a:t>
            </a:r>
          </a:p>
          <a:p>
            <a:pPr algn="l">
              <a:lnSpc>
                <a:spcPct val="90000"/>
              </a:lnSpc>
            </a:pPr>
            <a:endParaRPr lang="it-IT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70741"/>
      </p:ext>
    </p:extLst>
  </p:cSld>
  <p:clrMapOvr>
    <a:masterClrMapping/>
  </p:clrMapOvr>
  <p:transition spd="slow"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9922A3-527C-39B8-2BC3-84E809600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E7137D69-D855-DEAF-F6D4-342BD078533E}"/>
              </a:ext>
            </a:extLst>
          </p:cNvPr>
          <p:cNvSpPr txBox="1">
            <a:spLocks/>
          </p:cNvSpPr>
          <p:nvPr/>
        </p:nvSpPr>
        <p:spPr>
          <a:xfrm>
            <a:off x="2423592" y="594843"/>
            <a:ext cx="674231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spcBef>
                <a:spcPts val="95"/>
              </a:spcBef>
            </a:pPr>
            <a:r>
              <a:rPr lang="it-IT" sz="4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 </a:t>
            </a:r>
            <a:r>
              <a:rPr lang="it-IT" sz="40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 </a:t>
            </a:r>
            <a:r>
              <a:rPr lang="it-IT" sz="4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</a:t>
            </a:r>
            <a:r>
              <a:rPr lang="it-IT" sz="4000" b="1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</a:t>
            </a:r>
            <a:endParaRPr lang="it-IT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testo, Carattere, numero, linea&#10;&#10;Descrizione generata automaticamente">
            <a:extLst>
              <a:ext uri="{FF2B5EF4-FFF2-40B4-BE49-F238E27FC236}">
                <a16:creationId xmlns:a16="http://schemas.microsoft.com/office/drawing/2014/main" id="{BDCAFB50-6212-CEE3-D787-E5D50C663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11" y="2285901"/>
            <a:ext cx="11278577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0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CC7806-7616-05AF-CB02-D034DD578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524F53D6-1470-5561-8A6D-4D7E19E23858}"/>
              </a:ext>
            </a:extLst>
          </p:cNvPr>
          <p:cNvSpPr txBox="1">
            <a:spLocks/>
          </p:cNvSpPr>
          <p:nvPr/>
        </p:nvSpPr>
        <p:spPr>
          <a:xfrm>
            <a:off x="2135560" y="171479"/>
            <a:ext cx="55753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 algn="l">
              <a:spcBef>
                <a:spcPts val="95"/>
              </a:spcBef>
            </a:pPr>
            <a:r>
              <a:rPr lang="it-IT" sz="4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 </a:t>
            </a:r>
            <a:r>
              <a:rPr lang="it-IT" sz="40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 </a:t>
            </a:r>
            <a:r>
              <a:rPr lang="it-IT" sz="4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II</a:t>
            </a:r>
            <a:r>
              <a:rPr lang="it-IT" sz="4000" b="1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</a:t>
            </a:r>
            <a:endParaRPr lang="it-IT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3FBCED58-C91C-4188-5E97-1773AB395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89" y="820461"/>
            <a:ext cx="9015241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7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1592E8-FA75-86BD-A173-CF5752DA535F}"/>
              </a:ext>
            </a:extLst>
          </p:cNvPr>
          <p:cNvSpPr txBox="1"/>
          <p:nvPr/>
        </p:nvSpPr>
        <p:spPr>
          <a:xfrm>
            <a:off x="3071664" y="260648"/>
            <a:ext cx="56166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 </a:t>
            </a:r>
            <a:r>
              <a:rPr lang="it-IT" sz="40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 </a:t>
            </a:r>
            <a:r>
              <a:rPr lang="it-IT" sz="4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III</a:t>
            </a:r>
            <a:r>
              <a:rPr lang="it-IT" sz="4000" b="1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</a:t>
            </a:r>
            <a:endParaRPr lang="it-IT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8" name="Immagine 7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B3388FE4-4E20-649F-A000-7FBD34D8F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30" y="1060830"/>
            <a:ext cx="11063939" cy="47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99678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998</Words>
  <Application>Microsoft Office PowerPoint</Application>
  <PresentationFormat>Widescreen</PresentationFormat>
  <Paragraphs>104</Paragraphs>
  <Slides>16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Arial</vt:lpstr>
      <vt:lpstr>Calibri</vt:lpstr>
      <vt:lpstr>Century Gothic</vt:lpstr>
      <vt:lpstr>Garamond</vt:lpstr>
      <vt:lpstr>Symbol</vt:lpstr>
      <vt:lpstr>Times New Roman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giorgia raccanelli</cp:lastModifiedBy>
  <cp:revision>75</cp:revision>
  <dcterms:created xsi:type="dcterms:W3CDTF">2017-11-13T10:11:35Z</dcterms:created>
  <dcterms:modified xsi:type="dcterms:W3CDTF">2024-02-23T13:37:23Z</dcterms:modified>
</cp:coreProperties>
</file>